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Bebas Neue"/>
      <p:regular r:id="rId37"/>
    </p:embeddedFont>
    <p:embeddedFont>
      <p:font typeface="Baloo 2"/>
      <p:regular r:id="rId38"/>
      <p:bold r:id="rId39"/>
    </p:embeddedFont>
    <p:embeddedFont>
      <p:font typeface="PT Sans"/>
      <p:regular r:id="rId40"/>
      <p:bold r:id="rId41"/>
      <p:italic r:id="rId42"/>
      <p:boldItalic r:id="rId43"/>
    </p:embeddedFont>
    <p:embeddedFont>
      <p:font typeface="Karla"/>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76ECFB-2D75-4573-B730-6CD4A445AD1C}">
  <a:tblStyle styleId="{6276ECFB-2D75-4573-B730-6CD4A445AD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4.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6.xml"/><Relationship Id="rId44" Type="http://schemas.openxmlformats.org/officeDocument/2006/relationships/font" Target="fonts/Karla-regular.fntdata"/><Relationship Id="rId21" Type="http://schemas.openxmlformats.org/officeDocument/2006/relationships/slide" Target="slides/slide15.xml"/><Relationship Id="rId43" Type="http://schemas.openxmlformats.org/officeDocument/2006/relationships/font" Target="fonts/PTSans-boldItalic.fntdata"/><Relationship Id="rId24" Type="http://schemas.openxmlformats.org/officeDocument/2006/relationships/slide" Target="slides/slide18.xml"/><Relationship Id="rId46" Type="http://schemas.openxmlformats.org/officeDocument/2006/relationships/font" Target="fonts/Karla-italic.fntdata"/><Relationship Id="rId23" Type="http://schemas.openxmlformats.org/officeDocument/2006/relationships/slide" Target="slides/slide17.xml"/><Relationship Id="rId45" Type="http://schemas.openxmlformats.org/officeDocument/2006/relationships/font" Target="fonts/Karl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Karla-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BebasNeu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Baloo2-bold.fntdata"/><Relationship Id="rId16" Type="http://schemas.openxmlformats.org/officeDocument/2006/relationships/slide" Target="slides/slide10.xml"/><Relationship Id="rId38" Type="http://schemas.openxmlformats.org/officeDocument/2006/relationships/font" Target="fonts/Baloo2-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1f21802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1f21802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Saya Faturachman dari tim Data Analytics.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Lewat </a:t>
            </a:r>
            <a:r>
              <a:rPr b="1" lang="en">
                <a:solidFill>
                  <a:schemeClr val="dk1"/>
                </a:solidFill>
              </a:rPr>
              <a:t>GameSphere Analytics</a:t>
            </a:r>
            <a:r>
              <a:rPr lang="en">
                <a:solidFill>
                  <a:schemeClr val="dk1"/>
                </a:solidFill>
              </a:rPr>
              <a:t>, kami ingin menunjukkan bahwa keputusan bisnis di industri game harus berbasis data, bukan sekadar insting.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Mari kita lihat bagaimana data bisa menjadi kompas strategi kita ke depan.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4db8683bff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34db8683bff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Kita mulai analisis visual dari 100 game terlaris sepanjang masa.</a:t>
            </a:r>
            <a:br>
              <a:rPr lang="en">
                <a:solidFill>
                  <a:schemeClr val="dk1"/>
                </a:solidFill>
              </a:rPr>
            </a:br>
            <a:r>
              <a:rPr lang="en">
                <a:solidFill>
                  <a:schemeClr val="dk1"/>
                </a:solidFill>
              </a:rPr>
              <a:t> Data menunjukkan Amerika Utara memimpin dengan rata-rata penjualan tertinggi per game.</a:t>
            </a:r>
            <a:br>
              <a:rPr lang="en">
                <a:solidFill>
                  <a:schemeClr val="dk1"/>
                </a:solidFill>
              </a:rPr>
            </a:br>
            <a:r>
              <a:rPr lang="en">
                <a:solidFill>
                  <a:schemeClr val="dk1"/>
                </a:solidFill>
              </a:rPr>
              <a:t> Jepang justru berkontribusi paling kecil, sehingga butuh strategi khusus untuk pasar lokalnya.</a:t>
            </a:r>
            <a:br>
              <a:rPr lang="en">
                <a:solidFill>
                  <a:schemeClr val="dk1"/>
                </a:solidFill>
              </a:rPr>
            </a:br>
            <a:r>
              <a:rPr lang="en">
                <a:solidFill>
                  <a:schemeClr val="dk1"/>
                </a:solidFill>
              </a:rPr>
              <a:t> Tingginya variasi penjualan juga menandakan adanya efek blockbuster—hanya beberapa judul menyumbang volume sangat besar.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Kesimpulannya, peluncuran sebaiknya fokus ke wilayah dengan demand tinggi, tanpa melupakan strategi lokal untuk pasar yang lebih segmented seperti Jepang.</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Sekarang, mari kita lihat bagaimana tren penjualan game berkembang dari waktu ke waktu secara global.</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4db8683b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4db8683b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solidFill>
                  <a:schemeClr val="dk1"/>
                </a:solidFill>
              </a:rPr>
              <a:t>Tren penjualan global naik sejak 2000, puncak di 2008—ini adalah era keemasan konsol seperti PS2, Xbox 360, Wii.</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Setelah 2010, turun perlahan seiring masuknya mobile gaming dan shifting ke digital.</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Insight penting: momentum, waktu, dan teknologi sangat berperan—strategi rilis perlu membaca tren bukan hanya dari sisi produk, tapi juga perilaku pemain dan landscape teknologi.</a:t>
            </a:r>
            <a:endParaRPr i="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4db8683bf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4db8683bf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Jika melihat data genre, tiga besar selalu konsisten mendominasi: Action, Sports, dan Shooter.</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Ketiga genre ini menawarkan gameplay yang cepat, kompetitif, dan menarik bagi berbagai segmen pemain.</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Sementara genre lain seperti Puzzle atau Strategy memang lebih kecil, tapi justru di situ peluang untuk diferensiasi dan membidik pasar niche.</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Setelah tahu genre favorit, kita lanjutkan dengan melihat platform apa saja yang paling sukses di pasar global.</a:t>
            </a:r>
            <a:endParaRPr i="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db8683bf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4db8683bf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Tiga nama besar konsol mendominasi pasar dua dekade terakhir—Sony dengan PS2 dan PS3, Microsoft lewat Xbox 360, dan Nintendo melalui DS serta Wii.</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Setiap brand punya kekuatan tersendiri di wilayah yang berbeda.</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Konsol-konsol inilah yang menggerakkan tren dan penjualan game secara global, sekaligus membentuk preferensi pemain di setiap pasar.</a:t>
            </a:r>
            <a:endParaRPr i="1">
              <a:solidFill>
                <a:schemeClr val="dk1"/>
              </a:solidFill>
            </a:endParaRPr>
          </a:p>
          <a:p>
            <a:pPr indent="0" lvl="0" marL="0" rtl="0" algn="l">
              <a:lnSpc>
                <a:spcPct val="115000"/>
              </a:lnSpc>
              <a:spcBef>
                <a:spcPts val="1200"/>
              </a:spcBef>
              <a:spcAft>
                <a:spcPts val="0"/>
              </a:spcAft>
              <a:buNone/>
            </a:pPr>
            <a:r>
              <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Untuk memahami potensi pasar lebih jauh, mari kita lihat siapa yang paling mendominasi di tiap wilayah.</a:t>
            </a:r>
            <a:endParaRPr i="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3549ae98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3549ae98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Jika kita bedah per wilayah, polanya semakin jelas.</a:t>
            </a:r>
            <a:br>
              <a:rPr i="1" lang="en">
                <a:solidFill>
                  <a:schemeClr val="dk1"/>
                </a:solidFill>
              </a:rPr>
            </a:br>
            <a:r>
              <a:rPr i="1" lang="en">
                <a:solidFill>
                  <a:schemeClr val="dk1"/>
                </a:solidFill>
              </a:rPr>
              <a:t> Nintendo unggul di Jepang dan Amerika Utara, Sony kuat di Eropa, sementara Microsoft sangat dominan di Amerika Utara.</a:t>
            </a:r>
            <a:br>
              <a:rPr i="1" lang="en">
                <a:solidFill>
                  <a:schemeClr val="dk1"/>
                </a:solidFill>
              </a:rPr>
            </a:br>
            <a:r>
              <a:rPr i="1" lang="en">
                <a:solidFill>
                  <a:schemeClr val="dk1"/>
                </a:solidFill>
              </a:rPr>
              <a:t> Setiap brand konsol punya kekuatan utama di segmen pasar masing-masing.</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Karena itu, strategi peluncuran yang efektif perlu menyesuaikan kekuatan brand dan kebutuhan lokal—bukan sekadar mengandalkan satu strategi global.</a:t>
            </a:r>
            <a:endParaRPr i="1">
              <a:solidFill>
                <a:schemeClr val="dk1"/>
              </a:solidFill>
            </a:endParaRPr>
          </a:p>
          <a:p>
            <a:pPr indent="0" lvl="0" marL="381000" marR="381000" rtl="0" algn="l">
              <a:lnSpc>
                <a:spcPct val="115000"/>
              </a:lnSpc>
              <a:spcBef>
                <a:spcPts val="1200"/>
              </a:spcBef>
              <a:spcAft>
                <a:spcPts val="1200"/>
              </a:spcAft>
              <a:buNone/>
            </a:pPr>
            <a:r>
              <a:rPr i="1" lang="en">
                <a:solidFill>
                  <a:schemeClr val="dk1"/>
                </a:solidFill>
              </a:rPr>
              <a:t>Sekarang, mari kita lihat bagaimana semua data ini divisualisasikan dan dimanfaatkan lewat dashboard interaktif.</a:t>
            </a:r>
            <a:endParaRPr i="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54c6737a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54c6737a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Semua insight dan data kami kemas dalam dashboard interaktif yang bisa dieksplorasi lintas tim.</a:t>
            </a:r>
            <a:br>
              <a:rPr i="1" lang="en">
                <a:solidFill>
                  <a:schemeClr val="dk1"/>
                </a:solidFill>
              </a:rPr>
            </a:br>
            <a:r>
              <a:rPr i="1" lang="en">
                <a:solidFill>
                  <a:schemeClr val="dk1"/>
                </a:solidFill>
              </a:rPr>
              <a:t> Dashboard ini memungkinkan siapa saja melihat performa penjualan berdasarkan wilayah, genre, platform, atau publisher—dan melakukannya secara real-time.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Dengan alat ini, data tidak lagi pasif, tapi langsung menjadi penunjang keputusan bisnis setiap harinya.</a:t>
            </a:r>
            <a:endParaRPr i="1">
              <a:solidFill>
                <a:schemeClr val="dk1"/>
              </a:solidFill>
            </a:endParaRPr>
          </a:p>
          <a:p>
            <a:pPr indent="0" lvl="0" marL="381000" marR="381000" rtl="0" algn="l">
              <a:lnSpc>
                <a:spcPct val="115000"/>
              </a:lnSpc>
              <a:spcBef>
                <a:spcPts val="1200"/>
              </a:spcBef>
              <a:spcAft>
                <a:spcPts val="1200"/>
              </a:spcAft>
              <a:buNone/>
            </a:pPr>
            <a:r>
              <a:rPr i="1" lang="en">
                <a:solidFill>
                  <a:schemeClr val="dk1"/>
                </a:solidFill>
              </a:rPr>
              <a:t>Setelah tahu performa pasar, saatnya kita lihat siapa saja publisher yang paling mendominasi industri game global.</a:t>
            </a:r>
            <a:endParaRPr i="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4db8683bf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4db8683bf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Data global menunjukkan tiga publisher terus memimpin: Nintendo, EA, dan Activision.</a:t>
            </a:r>
            <a:br>
              <a:rPr i="1" lang="en">
                <a:solidFill>
                  <a:schemeClr val="dk1"/>
                </a:solidFill>
              </a:rPr>
            </a:br>
            <a:r>
              <a:rPr i="1" lang="en">
                <a:solidFill>
                  <a:schemeClr val="dk1"/>
                </a:solidFill>
              </a:rPr>
              <a:t> Nintendo kuat di Jepang dan Amerika Utara, EA mendominasi genre sports, dan Activision sangat kuat di shooter.</a:t>
            </a:r>
            <a:br>
              <a:rPr i="1" lang="en">
                <a:solidFill>
                  <a:schemeClr val="dk1"/>
                </a:solidFill>
              </a:rPr>
            </a:br>
            <a:r>
              <a:rPr i="1" lang="en">
                <a:solidFill>
                  <a:schemeClr val="dk1"/>
                </a:solidFill>
              </a:rPr>
              <a:t> Menariknya, publisher besar ini justru unggul karena fokus pada satu atau dua genre utama, bukan karena mengejar semua segmen sekaligus.</a:t>
            </a:r>
            <a:endParaRPr i="1">
              <a:solidFill>
                <a:schemeClr val="dk1"/>
              </a:solidFill>
            </a:endParaRPr>
          </a:p>
          <a:p>
            <a:pPr indent="0" lvl="0" marL="381000" marR="381000" rtl="0" algn="l">
              <a:lnSpc>
                <a:spcPct val="115000"/>
              </a:lnSpc>
              <a:spcBef>
                <a:spcPts val="1200"/>
              </a:spcBef>
              <a:spcAft>
                <a:spcPts val="1200"/>
              </a:spcAft>
              <a:buNone/>
            </a:pPr>
            <a:r>
              <a:rPr i="1" lang="en">
                <a:solidFill>
                  <a:schemeClr val="dk1"/>
                </a:solidFill>
              </a:rPr>
              <a:t>Sekarang, mari kita lihat lebih dalam—genre apa saja yang menjadi kekuatan utama dari masing-masing publisher besar ini.</a:t>
            </a:r>
            <a:endParaRPr i="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4db8683bf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4db8683bf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Setiap publisher besar punya spesialisasi.</a:t>
            </a:r>
            <a:br>
              <a:rPr i="1" lang="en">
                <a:solidFill>
                  <a:schemeClr val="dk1"/>
                </a:solidFill>
              </a:rPr>
            </a:br>
            <a:r>
              <a:rPr i="1" lang="en">
                <a:solidFill>
                  <a:schemeClr val="dk1"/>
                </a:solidFill>
              </a:rPr>
              <a:t> Nintendo meraih pendapatan terbesar dari game bergenre platform dan family.</a:t>
            </a:r>
            <a:br>
              <a:rPr i="1" lang="en">
                <a:solidFill>
                  <a:schemeClr val="dk1"/>
                </a:solidFill>
              </a:rPr>
            </a:br>
            <a:r>
              <a:rPr i="1" lang="en">
                <a:solidFill>
                  <a:schemeClr val="dk1"/>
                </a:solidFill>
              </a:rPr>
              <a:t> EA sangat dominan di sports dan simulation, sementara Activision dikenal sebagai raja genre shooter.</a:t>
            </a:r>
            <a:br>
              <a:rPr i="1" lang="en">
                <a:solidFill>
                  <a:schemeClr val="dk1"/>
                </a:solidFill>
              </a:rPr>
            </a:br>
            <a:r>
              <a:rPr i="1" lang="en">
                <a:solidFill>
                  <a:schemeClr val="dk1"/>
                </a:solidFill>
              </a:rPr>
              <a:t> Keunggulan mereka bukan karena merata di semua genre, tapi karena fokus mendalami kekuatan inti.</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Insightnya, kolaborasi dengan publisher yang sesuai genre target akan jauh lebih efektif daripada mencoba bersaing di semua segmen sekaligus.</a:t>
            </a:r>
            <a:endParaRPr i="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i="1" lang="en">
                <a:solidFill>
                  <a:schemeClr val="dk1"/>
                </a:solidFill>
              </a:rPr>
              <a:t>Sekarang, mari kita lihat bagaimana tren penjualan genre akan bergerak di masa depan lewat hasil forecast.</a:t>
            </a:r>
            <a:endParaRPr i="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549ae98c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549ae98c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Hasil forecast kami menunjukkan genre Action masih akan tumbuh stabil ke depan.</a:t>
            </a:r>
            <a:br>
              <a:rPr i="1" lang="en">
                <a:solidFill>
                  <a:schemeClr val="dk1"/>
                </a:solidFill>
              </a:rPr>
            </a:br>
            <a:r>
              <a:rPr i="1" lang="en">
                <a:solidFill>
                  <a:schemeClr val="dk1"/>
                </a:solidFill>
              </a:rPr>
              <a:t> Sports dan Shooter cenderung stagnan, sehingga perlu inovasi agar tetap relevan.</a:t>
            </a:r>
            <a:br>
              <a:rPr i="1" lang="en">
                <a:solidFill>
                  <a:schemeClr val="dk1"/>
                </a:solidFill>
              </a:rPr>
            </a:br>
            <a:r>
              <a:rPr i="1" lang="en">
                <a:solidFill>
                  <a:schemeClr val="dk1"/>
                </a:solidFill>
              </a:rPr>
              <a:t> Sementara genre lain seperti Platform atau Racing cenderung datar, sehingga harus lebih selektif dalam pengembangan.</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Dengan proyeksi ini, perusahaan bisa lebih tepat dalam mengalokasikan sumber daya untuk genre yang paling potensial.</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Setelah memahami arah pasar, berikutnya kita bahas strategi fokus yang bisa diterapkan—baik dari sisi wilayah, genre, maupun platform dan publisher.</a:t>
            </a:r>
            <a:endParaRPr i="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588bd9f8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588bd9f8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588bd9f8f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588bd9f8f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Industri game terus berubah, dan data menjadi kuncinya.</a:t>
            </a:r>
            <a:br>
              <a:rPr i="1" lang="en">
                <a:solidFill>
                  <a:schemeClr val="dk1"/>
                </a:solidFill>
              </a:rPr>
            </a:br>
            <a:r>
              <a:rPr i="1" lang="en">
                <a:solidFill>
                  <a:schemeClr val="dk1"/>
                </a:solidFill>
              </a:rPr>
              <a:t> Dari analisis kami, satu pola jelas:</a:t>
            </a:r>
            <a:br>
              <a:rPr i="1" lang="en">
                <a:solidFill>
                  <a:schemeClr val="dk1"/>
                </a:solidFill>
              </a:rPr>
            </a:br>
            <a:r>
              <a:rPr i="1" lang="en">
                <a:solidFill>
                  <a:schemeClr val="dk1"/>
                </a:solidFill>
              </a:rPr>
              <a:t> Wilayah Amerika Utara dan Eropa selalu jadi panggung utama.</a:t>
            </a:r>
            <a:br>
              <a:rPr i="1" lang="en">
                <a:solidFill>
                  <a:schemeClr val="dk1"/>
                </a:solidFill>
              </a:rPr>
            </a:br>
            <a:r>
              <a:rPr i="1" lang="en">
                <a:solidFill>
                  <a:schemeClr val="dk1"/>
                </a:solidFill>
              </a:rPr>
              <a:t> Genre Action, Sports, dan Shooter jadi favorit di hati pemain.</a:t>
            </a:r>
            <a:br>
              <a:rPr i="1" lang="en">
                <a:solidFill>
                  <a:schemeClr val="dk1"/>
                </a:solidFill>
              </a:rPr>
            </a:br>
            <a:r>
              <a:rPr i="1" lang="en">
                <a:solidFill>
                  <a:schemeClr val="dk1"/>
                </a:solidFill>
              </a:rPr>
              <a:t> Konsol-konsol seperti PS2 dan Xbox 360 membawa gelombang besar penjualan.</a:t>
            </a:r>
            <a:br>
              <a:rPr i="1" lang="en">
                <a:solidFill>
                  <a:schemeClr val="dk1"/>
                </a:solidFill>
              </a:rPr>
            </a:br>
            <a:r>
              <a:rPr i="1" lang="en">
                <a:solidFill>
                  <a:schemeClr val="dk1"/>
                </a:solidFill>
              </a:rPr>
              <a:t> Dan di balik semua itu, nama-nama seperti Nintendo, EA, dan Activision, terus memimpin di tiap generasi.</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Semua pola ini membentuk fondasi strategi yang akan kami paparkan selanjutnya.</a:t>
            </a:r>
            <a:endParaRPr i="1">
              <a:solidFill>
                <a:schemeClr val="dk1"/>
              </a:solidFill>
            </a:endParaRPr>
          </a:p>
          <a:p>
            <a:pPr indent="0" lvl="0" marL="0" rtl="0" algn="l">
              <a:lnSpc>
                <a:spcPct val="115000"/>
              </a:lnSpc>
              <a:spcBef>
                <a:spcPts val="1200"/>
              </a:spcBef>
              <a:spcAft>
                <a:spcPts val="1200"/>
              </a:spcAft>
              <a:buNone/>
            </a:pPr>
            <a:r>
              <a:t/>
            </a:r>
            <a:endParaRPr i="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4db8683bff_5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4db8683bff_5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Setelah melihat peluang pertumbuhan di tiap genre, kini kita masuk ke langkah strategisnya.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Langkah pertama, kita arahkan peluncuran ke pasar dengan potensi terbesar—Amerika Utara dan Eropa Barat, dengan target pertumbuhan penjualan 15% setiap bulan mulai Q3 2025.</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Selanjutnya, dana difokuskan ke genre yang paling menjanjikan.</a:t>
            </a:r>
            <a:br>
              <a:rPr lang="en">
                <a:solidFill>
                  <a:schemeClr val="dk1"/>
                </a:solidFill>
              </a:rPr>
            </a:br>
            <a:r>
              <a:rPr lang="en">
                <a:solidFill>
                  <a:schemeClr val="dk1"/>
                </a:solidFill>
              </a:rPr>
              <a:t> Action menjadi prioritas utama, diikuti Sports dan Shooter, lalu sisanya untuk niche market seperti Puzzle di Jepang atau Strategy di Prancis.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KPI-nya jelas: 200 ribu pengguna aktif untuk Action, dan minimal 50 ribu pemain mencoba game niche dalam 90 hari pertama.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Dengan pondasi ini, strategi kita lebih terarah dan peluang sukses di tiap segmen bisa dimaksimalkan.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Transisi:</a:t>
            </a:r>
            <a:br>
              <a:rPr b="1" lang="en">
                <a:solidFill>
                  <a:schemeClr val="dk1"/>
                </a:solidFill>
              </a:rPr>
            </a:br>
            <a:r>
              <a:rPr lang="en">
                <a:solidFill>
                  <a:schemeClr val="dk1"/>
                </a:solidFill>
              </a:rPr>
              <a:t> Setelah memilih wilayah dan genre, kunci berikutnya adalah menentukan platform dan publisher yang tepat untuk memperkuat strategi eksekusi.</a:t>
            </a:r>
            <a:endParaRPr>
              <a:solidFill>
                <a:schemeClr val="dk1"/>
              </a:solidFill>
            </a:endParaRPr>
          </a:p>
          <a:p>
            <a:pPr indent="0" lvl="0" marL="0" rtl="0" algn="l">
              <a:lnSpc>
                <a:spcPct val="115000"/>
              </a:lnSpc>
              <a:spcBef>
                <a:spcPts val="1200"/>
              </a:spcBef>
              <a:spcAft>
                <a:spcPts val="1200"/>
              </a:spcAft>
              <a:buNone/>
            </a:pPr>
            <a:r>
              <a:t/>
            </a:r>
            <a:endParaRPr i="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588bd9f8f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3588bd9f8f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Setelah wilayah dan genre, langkah berikutnya adalah memilih platform dan publisher yang paling mendukung strategi kita.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Kami merekomendasikan prioritas pada PS5 dan Xbox Series X, karena basis pengguna yang besar dan tren distribusi digital yang terus tumbuh.</a:t>
            </a:r>
            <a:br>
              <a:rPr lang="en">
                <a:solidFill>
                  <a:schemeClr val="dk1"/>
                </a:solidFill>
              </a:rPr>
            </a:br>
            <a:r>
              <a:rPr lang="en">
                <a:solidFill>
                  <a:schemeClr val="dk1"/>
                </a:solidFill>
              </a:rPr>
              <a:t> Untuk publisher, kemitraan strategis dengan EA untuk genre sports dan Activision untuk shooter akan memperkuat posisi di segmen utama.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Target rilis dimulai September 2025, dengan harapan bisa meraih 100 ribu unduhan digital pada bulan pertama.</a:t>
            </a:r>
            <a:br>
              <a:rPr lang="en">
                <a:solidFill>
                  <a:schemeClr val="dk1"/>
                </a:solidFill>
              </a:rPr>
            </a:br>
            <a:r>
              <a:rPr lang="en">
                <a:solidFill>
                  <a:schemeClr val="dk1"/>
                </a:solidFill>
              </a:rPr>
              <a:t> Sementara kolaborasi marketing dengan publisher diharapkan mampu mendorong eksposur hingga 5 juta impresi dalam dua bulan pertama.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Dengan memilih platform dan publisher yang tepat, eksekusi strategi kita akan jauh lebih efektif.</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Transisi:</a:t>
            </a:r>
            <a:br>
              <a:rPr b="1" lang="en">
                <a:solidFill>
                  <a:schemeClr val="dk1"/>
                </a:solidFill>
              </a:rPr>
            </a:br>
            <a:r>
              <a:rPr lang="en">
                <a:solidFill>
                  <a:schemeClr val="dk1"/>
                </a:solidFill>
              </a:rPr>
              <a:t> Agar strategi tetap adaptif dan risiko bisa ditekan, monitoring dan evaluasi rutin menjadi hal yang sangat penting.</a:t>
            </a:r>
            <a:br>
              <a:rPr lang="en">
                <a:solidFill>
                  <a:schemeClr val="dk1"/>
                </a:solidFill>
              </a:rPr>
            </a:br>
            <a:r>
              <a:rPr lang="en">
                <a:solidFill>
                  <a:schemeClr val="dk1"/>
                </a:solidFill>
              </a:rPr>
              <a:t> Mari kita bahas mekanisme monitoring di tahap selanjutnya.</a:t>
            </a:r>
            <a:endParaRPr i="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588bd9f8f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588bd9f8f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Strategi yang baik perlu pengawasan yang ketat agar selalu relevan dengan dinamika pasar.</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Kami menggunakan dashboard Tableau untuk memantau performa harian—mulai dari jumlah pengguna aktif, tingkat konversi, hingga penjualan per wilayah.</a:t>
            </a:r>
            <a:br>
              <a:rPr i="1" lang="en">
                <a:solidFill>
                  <a:schemeClr val="dk1"/>
                </a:solidFill>
              </a:rPr>
            </a:br>
            <a:r>
              <a:rPr i="1" lang="en">
                <a:solidFill>
                  <a:schemeClr val="dk1"/>
                </a:solidFill>
              </a:rPr>
              <a:t> Evaluasi rutin dilakukan setiap minggu, sehingga jika ada deviasi lebih dari 20% dari target, kita bisa langsung melakukan penyesuaian strategi maksimal dalam waktu tujuh hari.</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Dengan sistem monitoring ini, setiap keputusan bisa diambil cepat, risiko bisa ditekan, dan peluang sukses semakin besar.</a:t>
            </a:r>
            <a:endParaRPr i="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34db8683bff_5_2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34db8683bff_5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“Itu tadi rangkaian insight dan strategi yang kami temukan melalui proyek GameSphere Analytics.”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Dengan menganalisis data historis dan memproyeksikan tren ke depan, kami berharap:</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Publisher dan developer bisa lebih tepat dalam </a:t>
            </a:r>
            <a:r>
              <a:rPr b="1" lang="en">
                <a:solidFill>
                  <a:schemeClr val="dk1"/>
                </a:solidFill>
              </a:rPr>
              <a:t>memilih genre yang dikembangkan</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Lebih cermat dalam </a:t>
            </a:r>
            <a:r>
              <a:rPr b="1" lang="en">
                <a:solidFill>
                  <a:schemeClr val="dk1"/>
                </a:solidFill>
              </a:rPr>
              <a:t>memilih wilayah dan platform peluncuran</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Dan lebih gesit dalam </a:t>
            </a:r>
            <a:r>
              <a:rPr b="1" lang="en">
                <a:solidFill>
                  <a:schemeClr val="dk1"/>
                </a:solidFill>
              </a:rPr>
              <a:t>mengadaptasi strategi berdasarkan data real-time</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Kami percaya bahwa </a:t>
            </a:r>
            <a:r>
              <a:rPr b="1" lang="en">
                <a:solidFill>
                  <a:schemeClr val="dk1"/>
                </a:solidFill>
              </a:rPr>
              <a:t>keputusan terbaik bukan berasal dari asumsi, tapi dari pemahaman mendalam terhadap data dan pola pasar</a:t>
            </a:r>
            <a:r>
              <a:rPr lang="en">
                <a:solidFill>
                  <a:schemeClr val="dk1"/>
                </a:solidFill>
              </a:rPr>
              <a:t>.</a:t>
            </a:r>
            <a:br>
              <a:rPr lang="en">
                <a:solidFill>
                  <a:schemeClr val="dk1"/>
                </a:solidFill>
              </a:rPr>
            </a:br>
            <a:r>
              <a:rPr lang="en">
                <a:solidFill>
                  <a:schemeClr val="dk1"/>
                </a:solidFill>
              </a:rPr>
              <a:t> GameSphere dirancang bukan hanya sebagai alat analitik, tapi juga sebagai </a:t>
            </a:r>
            <a:r>
              <a:rPr b="1" lang="en">
                <a:solidFill>
                  <a:schemeClr val="dk1"/>
                </a:solidFill>
              </a:rPr>
              <a:t>kompas strategi</a:t>
            </a:r>
            <a:r>
              <a:rPr lang="en">
                <a:solidFill>
                  <a:schemeClr val="dk1"/>
                </a:solidFill>
              </a:rPr>
              <a:t> — untuk memandu keputusan bisnis yang presisi, relevan, dan berdampak.</a:t>
            </a:r>
            <a:endParaRPr>
              <a:solidFill>
                <a:schemeClr val="dk1"/>
              </a:solidFill>
            </a:endParaRPr>
          </a:p>
          <a:p>
            <a:pPr indent="0" lvl="0" marL="381000" marR="381000" rtl="0" algn="l">
              <a:lnSpc>
                <a:spcPct val="115000"/>
              </a:lnSpc>
              <a:spcBef>
                <a:spcPts val="1200"/>
              </a:spcBef>
              <a:spcAft>
                <a:spcPts val="1200"/>
              </a:spcAft>
              <a:buNone/>
            </a:pPr>
            <a:r>
              <a:rPr i="1" lang="en">
                <a:solidFill>
                  <a:schemeClr val="dk1"/>
                </a:solidFill>
              </a:rPr>
              <a:t>“Terima kasih atas perhatian Bapak/Ibu. Kami siap berdiskusi lebih lanjut jika ada pertanyaan.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34db8683bff_5_3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34db8683bff_5_3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34397c7794f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34397c7794f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Lalu, siapa yang akan mendapatkan manfaat dari platform ini?</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Dari level manajemen hingga eksekusi — semua bisa menggunakan GameSphere:</a:t>
            </a:r>
            <a:endParaRPr i="1">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
                <a:solidFill>
                  <a:schemeClr val="dk1"/>
                </a:solidFill>
              </a:rPr>
              <a:t>Eksekutif dan Marketing untuk strategi rilis,</a:t>
            </a:r>
            <a:br>
              <a:rPr i="1" lang="en">
                <a:solidFill>
                  <a:schemeClr val="dk1"/>
                </a:solidFill>
              </a:rPr>
            </a:b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Publisher untuk memahami demand,</a:t>
            </a:r>
            <a:br>
              <a:rPr i="1" lang="en">
                <a:solidFill>
                  <a:schemeClr val="dk1"/>
                </a:solidFill>
              </a:rPr>
            </a:b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Investor dan tim BI untuk evaluasi pasar,</a:t>
            </a:r>
            <a:br>
              <a:rPr i="1" lang="en">
                <a:solidFill>
                  <a:schemeClr val="dk1"/>
                </a:solidFill>
              </a:rPr>
            </a:br>
            <a:endParaRPr i="1">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Dan tentunya analis untuk insight harian berbasis data.</a:t>
            </a:r>
            <a:br>
              <a:rPr i="1" lang="en">
                <a:solidFill>
                  <a:schemeClr val="dk1"/>
                </a:solidFill>
              </a:rPr>
            </a:b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Tapi, agar hasilnya tepat guna, proyek ini juga harus memiliki fokus yang jelas.</a:t>
            </a:r>
            <a:endParaRPr i="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34397c7794f_0_3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34397c7794f_0_3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Untuk menjawabnya, kami gunakan tiga pendekatan: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Deskriptif:</a:t>
            </a:r>
            <a:r>
              <a:rPr lang="en">
                <a:solidFill>
                  <a:schemeClr val="dk1"/>
                </a:solidFill>
              </a:rPr>
              <a:t> melihat tren historis penjualan genre, platform, wilayah</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Komparatif:</a:t>
            </a:r>
            <a:r>
              <a:rPr lang="en">
                <a:solidFill>
                  <a:schemeClr val="dk1"/>
                </a:solidFill>
              </a:rPr>
              <a:t> membandingkan antar publisher dan konsol</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Segmentasi:</a:t>
            </a:r>
            <a:r>
              <a:rPr lang="en">
                <a:solidFill>
                  <a:schemeClr val="dk1"/>
                </a:solidFill>
              </a:rPr>
              <a:t> membaca preferensi wilayah atau user</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Metrik utama kami:</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Total dan rata-rata penjualan per entitas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Pangsa pasar wilayah</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Pertumbuhan tahunan</a:t>
            </a:r>
            <a:br>
              <a:rPr lang="en">
                <a:solidFill>
                  <a:schemeClr val="dk1"/>
                </a:solidFill>
              </a:rPr>
            </a:br>
            <a:endParaRPr>
              <a:solidFill>
                <a:schemeClr val="dk1"/>
              </a:solidFill>
            </a:endParaRPr>
          </a:p>
          <a:p>
            <a:pPr indent="0" lvl="0" marL="0" rtl="0" algn="l">
              <a:lnSpc>
                <a:spcPct val="115000"/>
              </a:lnSpc>
              <a:spcBef>
                <a:spcPts val="1200"/>
              </a:spcBef>
              <a:spcAft>
                <a:spcPts val="1200"/>
              </a:spcAft>
              <a:buNone/>
            </a:pPr>
            <a:r>
              <a:rPr lang="en">
                <a:solidFill>
                  <a:schemeClr val="dk1"/>
                </a:solidFill>
              </a:rPr>
              <a:t>Dengan kerangka ini, kami tak hanya menjawab apa yang sukses, tapi juga </a:t>
            </a:r>
            <a:r>
              <a:rPr b="1" lang="en">
                <a:solidFill>
                  <a:schemeClr val="dk1"/>
                </a:solidFill>
              </a:rPr>
              <a:t>mengapa</a:t>
            </a:r>
            <a:r>
              <a:rPr lang="en">
                <a:solidFill>
                  <a:schemeClr val="dk1"/>
                </a:solidFill>
              </a:rPr>
              <a:t> sukses dan </a:t>
            </a:r>
            <a:r>
              <a:rPr b="1" lang="en">
                <a:solidFill>
                  <a:schemeClr val="dk1"/>
                </a:solidFill>
              </a:rPr>
              <a:t>bagaimana</a:t>
            </a:r>
            <a:r>
              <a:rPr lang="en">
                <a:solidFill>
                  <a:schemeClr val="dk1"/>
                </a:solidFill>
              </a:rPr>
              <a:t> mengoptimalkannya.</a:t>
            </a:r>
            <a:endParaRPr i="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4db8683bff_5_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4db8683bff_5_3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34db8683bff_5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34db8683bff_5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3549ae98c2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3549ae98c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588bd9f8f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3588bd9f8f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Dari pola tadi, kami rumuskan arah strategi yang sederhana tapi tajam:</a:t>
            </a:r>
            <a:br>
              <a:rPr i="1" lang="en">
                <a:solidFill>
                  <a:schemeClr val="dk1"/>
                </a:solidFill>
              </a:rPr>
            </a:br>
            <a:r>
              <a:rPr i="1" lang="en">
                <a:solidFill>
                  <a:schemeClr val="dk1"/>
                </a:solidFill>
              </a:rPr>
              <a:t> Fokuskan peluncuran di wilayah dengan demand tinggi.</a:t>
            </a:r>
            <a:br>
              <a:rPr i="1" lang="en">
                <a:solidFill>
                  <a:schemeClr val="dk1"/>
                </a:solidFill>
              </a:rPr>
            </a:br>
            <a:r>
              <a:rPr i="1" lang="en">
                <a:solidFill>
                  <a:schemeClr val="dk1"/>
                </a:solidFill>
              </a:rPr>
              <a:t> Kembangkan genre yang sudah terbukti diminati, dan pilih platform serta publisher yang punya rekam jejak kuat.</a:t>
            </a:r>
            <a:br>
              <a:rPr i="1" lang="en">
                <a:solidFill>
                  <a:schemeClr val="dk1"/>
                </a:solidFill>
              </a:rPr>
            </a:br>
            <a:r>
              <a:rPr i="1" lang="en">
                <a:solidFill>
                  <a:schemeClr val="dk1"/>
                </a:solidFill>
              </a:rPr>
              <a:t> Agar selalu relevan, setiap langkah kami pantau dan siap disesuaikan begitu tren mulai bergeser.</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Jadi, strategi kami lahir dari data—dan siap menghadapi perubahan pasar.</a:t>
            </a:r>
            <a:endParaRPr i="1">
              <a:solidFill>
                <a:schemeClr val="dk1"/>
              </a:solidFill>
            </a:endParaRPr>
          </a:p>
          <a:p>
            <a:pPr indent="0" lvl="0" marL="381000" marR="381000" rtl="0" algn="l">
              <a:lnSpc>
                <a:spcPct val="115000"/>
              </a:lnSpc>
              <a:spcBef>
                <a:spcPts val="1200"/>
              </a:spcBef>
              <a:spcAft>
                <a:spcPts val="1200"/>
              </a:spcAft>
              <a:buNone/>
            </a:pPr>
            <a:r>
              <a:rPr i="1" lang="en">
                <a:solidFill>
                  <a:schemeClr val="dk1"/>
                </a:solidFill>
              </a:rPr>
              <a:t>Selanjutnya, mari kita lihat mengapa strategi berbasis data sangat penting di industri ini.</a:t>
            </a:r>
            <a:endParaRPr i="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34f7dfc89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34f7dfc89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4db8683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4db8683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46afa814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46afa814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GameSphere Analytics adalah platform data yang kami rancang khusus untuk industri video game, dengan tiga layanan utama: insight real-time lewat langganan, analisis penjualan global, serta konsultasi strategi peluncuran dan pemasaran.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Inti dari platform ini adalah membantu publisher dan developer mengenali genre, platform, dan perusahaan dengan performa terbaik di tengah pasar yang makin kompetitif.</a:t>
            </a:r>
            <a:br>
              <a:rPr lang="en">
                <a:solidFill>
                  <a:schemeClr val="dk1"/>
                </a:solidFill>
              </a:rPr>
            </a:br>
            <a:r>
              <a:rPr lang="en">
                <a:solidFill>
                  <a:schemeClr val="dk1"/>
                </a:solidFill>
              </a:rPr>
              <a:t> Semua analisis kami berbasis data historis, untuk mendukung keputusan yang lebih tepat dan terarah.</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Sekarang, mari saya tunjukkan proses analitik di balik GameSphere Analytics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42c57ab655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42c57ab655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solidFill>
                  <a:schemeClr val="dk1"/>
                </a:solidFill>
              </a:rPr>
              <a:t>Untuk membangun jawaban yang solid, kami menggunakan pendekatan menyeluruh.</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Kami mulai dari pengumpulan data lintas wilayah dan publisher besar, melakukan eksplorasi mendalam, lalu menganalisis tren penjualan berdasarkan genre dan platform.</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Semua temuan kemudian divisualisasikan dan diubah menjadi rekomendasi bisnis yang siap dijalankan.</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Setelah memahami prosesnya, mari kita lihat ruang lingkup dan fokus analisis dalam proyek ini.</a:t>
            </a:r>
            <a:endParaRPr i="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397c77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4397c77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Kami sengaja membatasi ruang lingkup agar tetap relevan secara strategis.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Kami fokus pada tren penjualan berdasarkan genre, platform, publisher, dan wilayah.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Kami tidak masuk ke aspek mikro seperti durasi bermain atau retensi pemain, karena misi kami adalah menjawab pertanyaan besar:</a:t>
            </a:r>
            <a:br>
              <a:rPr lang="en">
                <a:solidFill>
                  <a:schemeClr val="dk1"/>
                </a:solidFill>
              </a:rPr>
            </a:br>
            <a:r>
              <a:rPr lang="en">
                <a:solidFill>
                  <a:schemeClr val="dk1"/>
                </a:solidFill>
              </a:rPr>
              <a:t> </a:t>
            </a:r>
            <a:r>
              <a:rPr b="1" lang="en">
                <a:solidFill>
                  <a:schemeClr val="dk1"/>
                </a:solidFill>
              </a:rPr>
              <a:t>Apa yang harus dirilis, di mana, dan kapan?</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Selanjutnya, mari kita pahami faktor-faktor utama yang mempengaruhi performa penjualan game.</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34397c7794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34397c7794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Ada tiga faktor utama yang memengaruhi penjualan game.</a:t>
            </a:r>
            <a:br>
              <a:rPr i="1" lang="en">
                <a:solidFill>
                  <a:schemeClr val="dk1"/>
                </a:solidFill>
              </a:rPr>
            </a:br>
            <a:r>
              <a:rPr i="1" lang="en">
                <a:solidFill>
                  <a:schemeClr val="dk1"/>
                </a:solidFill>
              </a:rPr>
              <a:t> Pertama, publisher besar dengan IP eksklusif mampu menciptakan loyalitas tinggi.</a:t>
            </a:r>
            <a:br>
              <a:rPr i="1" lang="en">
                <a:solidFill>
                  <a:schemeClr val="dk1"/>
                </a:solidFill>
              </a:rPr>
            </a:br>
            <a:r>
              <a:rPr i="1" lang="en">
                <a:solidFill>
                  <a:schemeClr val="dk1"/>
                </a:solidFill>
              </a:rPr>
              <a:t> Kedua, pergeseran distribusi dari fisik ke digital yang mengubah cara beli pemain.</a:t>
            </a:r>
            <a:br>
              <a:rPr i="1" lang="en">
                <a:solidFill>
                  <a:schemeClr val="dk1"/>
                </a:solidFill>
              </a:rPr>
            </a:br>
            <a:r>
              <a:rPr i="1" lang="en">
                <a:solidFill>
                  <a:schemeClr val="dk1"/>
                </a:solidFill>
              </a:rPr>
              <a:t> Ketiga, preferensi pasar yang sangat berbeda di tiap wilayah.</a:t>
            </a:r>
            <a:endParaRPr i="1">
              <a:solidFill>
                <a:schemeClr val="dk1"/>
              </a:solidFill>
            </a:endParaRPr>
          </a:p>
          <a:p>
            <a:pPr indent="0" lvl="0" marL="0" rtl="0" algn="l">
              <a:lnSpc>
                <a:spcPct val="115000"/>
              </a:lnSpc>
              <a:spcBef>
                <a:spcPts val="1200"/>
              </a:spcBef>
              <a:spcAft>
                <a:spcPts val="0"/>
              </a:spcAft>
              <a:buNone/>
            </a:pPr>
            <a:r>
              <a:rPr i="1" lang="en">
                <a:solidFill>
                  <a:schemeClr val="dk1"/>
                </a:solidFill>
              </a:rPr>
              <a:t>Karena itu, strategi yang sukses di satu pasar belum tentu berhasil di tempat lain—dan data menjadi kunci untuk memahami semua perbedaan ini.</a:t>
            </a:r>
            <a:endParaRPr i="1">
              <a:solidFill>
                <a:schemeClr val="dk1"/>
              </a:solidFill>
            </a:endParaRPr>
          </a:p>
          <a:p>
            <a:pPr indent="0" lvl="0" marL="0" rtl="0" algn="l">
              <a:lnSpc>
                <a:spcPct val="115000"/>
              </a:lnSpc>
              <a:spcBef>
                <a:spcPts val="1200"/>
              </a:spcBef>
              <a:spcAft>
                <a:spcPts val="1200"/>
              </a:spcAft>
              <a:buNone/>
            </a:pPr>
            <a:r>
              <a:rPr i="1" lang="en">
                <a:solidFill>
                  <a:schemeClr val="dk1"/>
                </a:solidFill>
              </a:rPr>
              <a:t>Selanjutnya, kita masuk ke analisis visual untuk melihat seperti apa performa penjualan game dari berbagai perspektif.</a:t>
            </a:r>
            <a:endParaRPr i="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4db8683bff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4db8683bff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5400000">
            <a:off x="-821125" y="-3674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3729995" y="4272060"/>
            <a:ext cx="3011323" cy="1432849"/>
            <a:chOff x="6138003" y="1915900"/>
            <a:chExt cx="1988197" cy="946025"/>
          </a:xfrm>
        </p:grpSpPr>
        <p:sp>
          <p:nvSpPr>
            <p:cNvPr id="11" name="Google Shape;11;p2"/>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rot="10800000">
            <a:off x="1882697" y="-3245227"/>
            <a:ext cx="4024200" cy="4024200"/>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2112538">
            <a:off x="-1947597" y="4187398"/>
            <a:ext cx="4024211" cy="4024211"/>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 name="Google Shape;29;p2"/>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30" name="Google Shape;30;p2"/>
          <p:cNvSpPr txBox="1"/>
          <p:nvPr>
            <p:ph type="ctrTitle"/>
          </p:nvPr>
        </p:nvSpPr>
        <p:spPr>
          <a:xfrm>
            <a:off x="713100" y="1161288"/>
            <a:ext cx="4075800" cy="2221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500"/>
            </a:lvl1pPr>
            <a:lvl2pPr lvl="1" algn="ctr">
              <a:lnSpc>
                <a:spcPct val="115000"/>
              </a:lnSpc>
              <a:spcBef>
                <a:spcPts val="0"/>
              </a:spcBef>
              <a:spcAft>
                <a:spcPts val="0"/>
              </a:spcAft>
              <a:buClr>
                <a:srgbClr val="191919"/>
              </a:buClr>
              <a:buSzPts val="5200"/>
              <a:buNone/>
              <a:defRPr sz="5200">
                <a:solidFill>
                  <a:srgbClr val="191919"/>
                </a:solidFill>
              </a:defRPr>
            </a:lvl2pPr>
            <a:lvl3pPr lvl="2" algn="ctr">
              <a:lnSpc>
                <a:spcPct val="115000"/>
              </a:lnSpc>
              <a:spcBef>
                <a:spcPts val="0"/>
              </a:spcBef>
              <a:spcAft>
                <a:spcPts val="0"/>
              </a:spcAft>
              <a:buClr>
                <a:srgbClr val="191919"/>
              </a:buClr>
              <a:buSzPts val="5200"/>
              <a:buNone/>
              <a:defRPr sz="5200">
                <a:solidFill>
                  <a:srgbClr val="191919"/>
                </a:solidFill>
              </a:defRPr>
            </a:lvl3pPr>
            <a:lvl4pPr lvl="3" algn="ctr">
              <a:lnSpc>
                <a:spcPct val="115000"/>
              </a:lnSpc>
              <a:spcBef>
                <a:spcPts val="0"/>
              </a:spcBef>
              <a:spcAft>
                <a:spcPts val="0"/>
              </a:spcAft>
              <a:buClr>
                <a:srgbClr val="191919"/>
              </a:buClr>
              <a:buSzPts val="5200"/>
              <a:buNone/>
              <a:defRPr sz="5200">
                <a:solidFill>
                  <a:srgbClr val="191919"/>
                </a:solidFill>
              </a:defRPr>
            </a:lvl4pPr>
            <a:lvl5pPr lvl="4" algn="ctr">
              <a:lnSpc>
                <a:spcPct val="115000"/>
              </a:lnSpc>
              <a:spcBef>
                <a:spcPts val="0"/>
              </a:spcBef>
              <a:spcAft>
                <a:spcPts val="0"/>
              </a:spcAft>
              <a:buClr>
                <a:srgbClr val="191919"/>
              </a:buClr>
              <a:buSzPts val="5200"/>
              <a:buNone/>
              <a:defRPr sz="5200">
                <a:solidFill>
                  <a:srgbClr val="191919"/>
                </a:solidFill>
              </a:defRPr>
            </a:lvl5pPr>
            <a:lvl6pPr lvl="5" algn="ctr">
              <a:lnSpc>
                <a:spcPct val="115000"/>
              </a:lnSpc>
              <a:spcBef>
                <a:spcPts val="0"/>
              </a:spcBef>
              <a:spcAft>
                <a:spcPts val="0"/>
              </a:spcAft>
              <a:buClr>
                <a:srgbClr val="191919"/>
              </a:buClr>
              <a:buSzPts val="5200"/>
              <a:buNone/>
              <a:defRPr sz="5200">
                <a:solidFill>
                  <a:srgbClr val="191919"/>
                </a:solidFill>
              </a:defRPr>
            </a:lvl6pPr>
            <a:lvl7pPr lvl="6" algn="ctr">
              <a:lnSpc>
                <a:spcPct val="115000"/>
              </a:lnSpc>
              <a:spcBef>
                <a:spcPts val="0"/>
              </a:spcBef>
              <a:spcAft>
                <a:spcPts val="0"/>
              </a:spcAft>
              <a:buClr>
                <a:srgbClr val="191919"/>
              </a:buClr>
              <a:buSzPts val="5200"/>
              <a:buNone/>
              <a:defRPr sz="5200">
                <a:solidFill>
                  <a:srgbClr val="191919"/>
                </a:solidFill>
              </a:defRPr>
            </a:lvl7pPr>
            <a:lvl8pPr lvl="7" algn="ctr">
              <a:lnSpc>
                <a:spcPct val="115000"/>
              </a:lnSpc>
              <a:spcBef>
                <a:spcPts val="0"/>
              </a:spcBef>
              <a:spcAft>
                <a:spcPts val="0"/>
              </a:spcAft>
              <a:buClr>
                <a:srgbClr val="191919"/>
              </a:buClr>
              <a:buSzPts val="5200"/>
              <a:buNone/>
              <a:defRPr sz="5200">
                <a:solidFill>
                  <a:srgbClr val="191919"/>
                </a:solidFill>
              </a:defRPr>
            </a:lvl8pPr>
            <a:lvl9pPr lvl="8" algn="ctr">
              <a:lnSpc>
                <a:spcPct val="115000"/>
              </a:lnSpc>
              <a:spcBef>
                <a:spcPts val="0"/>
              </a:spcBef>
              <a:spcAft>
                <a:spcPts val="0"/>
              </a:spcAft>
              <a:buClr>
                <a:srgbClr val="191919"/>
              </a:buClr>
              <a:buSzPts val="5200"/>
              <a:buNone/>
              <a:defRPr sz="5200">
                <a:solidFill>
                  <a:srgbClr val="191919"/>
                </a:solidFill>
              </a:defRPr>
            </a:lvl9pPr>
          </a:lstStyle>
          <a:p/>
        </p:txBody>
      </p:sp>
      <p:sp>
        <p:nvSpPr>
          <p:cNvPr id="31" name="Google Shape;31;p2"/>
          <p:cNvSpPr txBox="1"/>
          <p:nvPr>
            <p:ph idx="1" type="subTitle"/>
          </p:nvPr>
        </p:nvSpPr>
        <p:spPr>
          <a:xfrm>
            <a:off x="713100" y="3506413"/>
            <a:ext cx="4075800" cy="475800"/>
          </a:xfrm>
          <a:prstGeom prst="rect">
            <a:avLst/>
          </a:prstGeom>
          <a:solidFill>
            <a:srgbClr val="FF0098">
              <a:alpha val="40000"/>
            </a:srgbClr>
          </a:solidFill>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1"/>
                </a:solidFill>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8" name="Shape 278"/>
        <p:cNvGrpSpPr/>
        <p:nvPr/>
      </p:nvGrpSpPr>
      <p:grpSpPr>
        <a:xfrm>
          <a:off x="0" y="0"/>
          <a:ext cx="0" cy="0"/>
          <a:chOff x="0" y="0"/>
          <a:chExt cx="0" cy="0"/>
        </a:xfrm>
      </p:grpSpPr>
      <p:sp>
        <p:nvSpPr>
          <p:cNvPr id="279" name="Google Shape;279;p11"/>
          <p:cNvSpPr/>
          <p:nvPr/>
        </p:nvSpPr>
        <p:spPr>
          <a:xfrm rot="5400000">
            <a:off x="-821125" y="-3674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1"/>
          <p:cNvGrpSpPr/>
          <p:nvPr/>
        </p:nvGrpSpPr>
        <p:grpSpPr>
          <a:xfrm>
            <a:off x="7014945" y="4291110"/>
            <a:ext cx="3011323" cy="1432849"/>
            <a:chOff x="6138003" y="1915900"/>
            <a:chExt cx="1988197" cy="946025"/>
          </a:xfrm>
        </p:grpSpPr>
        <p:sp>
          <p:nvSpPr>
            <p:cNvPr id="281" name="Google Shape;281;p11"/>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1"/>
          <p:cNvSpPr/>
          <p:nvPr/>
        </p:nvSpPr>
        <p:spPr>
          <a:xfrm rot="-6158066">
            <a:off x="8264408" y="559682"/>
            <a:ext cx="4024143" cy="4024143"/>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4525939">
            <a:off x="-3194872" y="1258269"/>
            <a:ext cx="4024276" cy="4024276"/>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rot="10800000">
            <a:off x="6994525" y="-2206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11"/>
          <p:cNvGrpSpPr/>
          <p:nvPr/>
        </p:nvGrpSpPr>
        <p:grpSpPr>
          <a:xfrm>
            <a:off x="-882480" y="4604110"/>
            <a:ext cx="3011323" cy="1432849"/>
            <a:chOff x="6138003" y="1915900"/>
            <a:chExt cx="1988197" cy="946025"/>
          </a:xfrm>
        </p:grpSpPr>
        <p:sp>
          <p:nvSpPr>
            <p:cNvPr id="301" name="Google Shape;301;p11"/>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7" name="Google Shape;317;p11"/>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318" name="Google Shape;318;p11"/>
          <p:cNvSpPr txBox="1"/>
          <p:nvPr>
            <p:ph hasCustomPrompt="1" type="title"/>
          </p:nvPr>
        </p:nvSpPr>
        <p:spPr>
          <a:xfrm>
            <a:off x="2128850" y="2886238"/>
            <a:ext cx="4886100" cy="11088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9600"/>
              <a:buNone/>
              <a:defRPr sz="6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319" name="Google Shape;319;p11"/>
          <p:cNvSpPr txBox="1"/>
          <p:nvPr>
            <p:ph idx="1" type="subTitle"/>
          </p:nvPr>
        </p:nvSpPr>
        <p:spPr>
          <a:xfrm>
            <a:off x="2128850" y="3995313"/>
            <a:ext cx="4886100" cy="497100"/>
          </a:xfrm>
          <a:prstGeom prst="rect">
            <a:avLst/>
          </a:prstGeom>
          <a:solidFill>
            <a:srgbClr val="FF0098">
              <a:alpha val="40000"/>
            </a:srgbClr>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solidFill>
                  <a:schemeClr val="dk1"/>
                </a:solidFill>
              </a:defRPr>
            </a:lvl1pPr>
            <a:lvl2pPr lvl="1" rtl="0" algn="ctr">
              <a:lnSpc>
                <a:spcPct val="115000"/>
              </a:lnSpc>
              <a:spcBef>
                <a:spcPts val="0"/>
              </a:spcBef>
              <a:spcAft>
                <a:spcPts val="0"/>
              </a:spcAft>
              <a:buSzPts val="1600"/>
              <a:buNone/>
              <a:defRPr sz="1600"/>
            </a:lvl2pPr>
            <a:lvl3pPr lvl="2" rtl="0" algn="ctr">
              <a:lnSpc>
                <a:spcPct val="115000"/>
              </a:lnSpc>
              <a:spcBef>
                <a:spcPts val="1600"/>
              </a:spcBef>
              <a:spcAft>
                <a:spcPts val="0"/>
              </a:spcAft>
              <a:buSzPts val="1600"/>
              <a:buNone/>
              <a:defRPr sz="1600"/>
            </a:lvl3pPr>
            <a:lvl4pPr lvl="3" rtl="0" algn="ctr">
              <a:lnSpc>
                <a:spcPct val="115000"/>
              </a:lnSpc>
              <a:spcBef>
                <a:spcPts val="1600"/>
              </a:spcBef>
              <a:spcAft>
                <a:spcPts val="0"/>
              </a:spcAft>
              <a:buSzPts val="1600"/>
              <a:buNone/>
              <a:defRPr sz="1600"/>
            </a:lvl4pPr>
            <a:lvl5pPr lvl="4" rtl="0" algn="ctr">
              <a:lnSpc>
                <a:spcPct val="115000"/>
              </a:lnSpc>
              <a:spcBef>
                <a:spcPts val="1600"/>
              </a:spcBef>
              <a:spcAft>
                <a:spcPts val="0"/>
              </a:spcAft>
              <a:buSzPts val="1600"/>
              <a:buNone/>
              <a:defRPr sz="1600"/>
            </a:lvl5pPr>
            <a:lvl6pPr lvl="5" rtl="0" algn="ctr">
              <a:lnSpc>
                <a:spcPct val="115000"/>
              </a:lnSpc>
              <a:spcBef>
                <a:spcPts val="1600"/>
              </a:spcBef>
              <a:spcAft>
                <a:spcPts val="0"/>
              </a:spcAft>
              <a:buSzPts val="1600"/>
              <a:buNone/>
              <a:defRPr sz="1600"/>
            </a:lvl6pPr>
            <a:lvl7pPr lvl="6" rtl="0" algn="ctr">
              <a:lnSpc>
                <a:spcPct val="115000"/>
              </a:lnSpc>
              <a:spcBef>
                <a:spcPts val="1600"/>
              </a:spcBef>
              <a:spcAft>
                <a:spcPts val="0"/>
              </a:spcAft>
              <a:buSzPts val="1600"/>
              <a:buNone/>
              <a:defRPr sz="1600"/>
            </a:lvl7pPr>
            <a:lvl8pPr lvl="7" rtl="0" algn="ctr">
              <a:lnSpc>
                <a:spcPct val="115000"/>
              </a:lnSpc>
              <a:spcBef>
                <a:spcPts val="1600"/>
              </a:spcBef>
              <a:spcAft>
                <a:spcPts val="0"/>
              </a:spcAft>
              <a:buSzPts val="1600"/>
              <a:buNone/>
              <a:defRPr sz="1600"/>
            </a:lvl8pPr>
            <a:lvl9pPr lvl="8" rtl="0"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20" name="Shape 3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1" name="Shape 321"/>
        <p:cNvGrpSpPr/>
        <p:nvPr/>
      </p:nvGrpSpPr>
      <p:grpSpPr>
        <a:xfrm>
          <a:off x="0" y="0"/>
          <a:ext cx="0" cy="0"/>
          <a:chOff x="0" y="0"/>
          <a:chExt cx="0" cy="0"/>
        </a:xfrm>
      </p:grpSpPr>
      <p:sp>
        <p:nvSpPr>
          <p:cNvPr id="322" name="Google Shape;322;p13"/>
          <p:cNvSpPr/>
          <p:nvPr/>
        </p:nvSpPr>
        <p:spPr>
          <a:xfrm rot="2112538">
            <a:off x="-2042847" y="4149298"/>
            <a:ext cx="4024211" cy="4024211"/>
          </a:xfrm>
          <a:prstGeom prst="blockArc">
            <a:avLst>
              <a:gd fmla="val 10800000" name="adj1"/>
              <a:gd fmla="val 12243" name="adj2"/>
              <a:gd fmla="val 10363" name="adj3"/>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rot="-7520433">
            <a:off x="8007229" y="-1816409"/>
            <a:ext cx="4024133" cy="4024133"/>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rot="5400000">
            <a:off x="-821125" y="-3674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13"/>
          <p:cNvGrpSpPr/>
          <p:nvPr/>
        </p:nvGrpSpPr>
        <p:grpSpPr>
          <a:xfrm>
            <a:off x="3729995" y="4272060"/>
            <a:ext cx="3011323" cy="1432849"/>
            <a:chOff x="6138003" y="1915900"/>
            <a:chExt cx="1988197" cy="946025"/>
          </a:xfrm>
        </p:grpSpPr>
        <p:sp>
          <p:nvSpPr>
            <p:cNvPr id="326" name="Google Shape;326;p13"/>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2" name="Google Shape;342;p13"/>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343" name="Google Shape;343;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344" name="Google Shape;344;p13"/>
          <p:cNvSpPr txBox="1"/>
          <p:nvPr>
            <p:ph idx="1" type="subTitle"/>
          </p:nvPr>
        </p:nvSpPr>
        <p:spPr>
          <a:xfrm>
            <a:off x="1933175" y="1927902"/>
            <a:ext cx="2327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345" name="Google Shape;345;p13"/>
          <p:cNvSpPr txBox="1"/>
          <p:nvPr>
            <p:ph idx="2" type="subTitle"/>
          </p:nvPr>
        </p:nvSpPr>
        <p:spPr>
          <a:xfrm>
            <a:off x="5817575" y="1927902"/>
            <a:ext cx="2327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346" name="Google Shape;346;p13"/>
          <p:cNvSpPr txBox="1"/>
          <p:nvPr>
            <p:ph idx="3" type="subTitle"/>
          </p:nvPr>
        </p:nvSpPr>
        <p:spPr>
          <a:xfrm>
            <a:off x="1933175" y="3747150"/>
            <a:ext cx="2327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347" name="Google Shape;347;p13"/>
          <p:cNvSpPr txBox="1"/>
          <p:nvPr>
            <p:ph idx="4" type="subTitle"/>
          </p:nvPr>
        </p:nvSpPr>
        <p:spPr>
          <a:xfrm>
            <a:off x="5817575" y="3747150"/>
            <a:ext cx="2327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348" name="Google Shape;348;p13"/>
          <p:cNvSpPr txBox="1"/>
          <p:nvPr>
            <p:ph hasCustomPrompt="1" idx="5" type="title"/>
          </p:nvPr>
        </p:nvSpPr>
        <p:spPr>
          <a:xfrm>
            <a:off x="999325" y="1711900"/>
            <a:ext cx="852000" cy="6747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None/>
              <a:defRPr sz="3600"/>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a:r>
              <a:t>xx%</a:t>
            </a:r>
          </a:p>
        </p:txBody>
      </p:sp>
      <p:sp>
        <p:nvSpPr>
          <p:cNvPr id="349" name="Google Shape;349;p13"/>
          <p:cNvSpPr txBox="1"/>
          <p:nvPr>
            <p:ph hasCustomPrompt="1" idx="6" type="title"/>
          </p:nvPr>
        </p:nvSpPr>
        <p:spPr>
          <a:xfrm>
            <a:off x="999325" y="3531150"/>
            <a:ext cx="852000" cy="6747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None/>
              <a:defRPr sz="3600"/>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a:r>
              <a:t>xx%</a:t>
            </a:r>
          </a:p>
        </p:txBody>
      </p:sp>
      <p:sp>
        <p:nvSpPr>
          <p:cNvPr id="350" name="Google Shape;350;p13"/>
          <p:cNvSpPr txBox="1"/>
          <p:nvPr>
            <p:ph hasCustomPrompt="1" idx="7" type="title"/>
          </p:nvPr>
        </p:nvSpPr>
        <p:spPr>
          <a:xfrm>
            <a:off x="4889375" y="1711900"/>
            <a:ext cx="852000" cy="6747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None/>
              <a:defRPr sz="3600"/>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a:r>
              <a:t>xx%</a:t>
            </a:r>
          </a:p>
        </p:txBody>
      </p:sp>
      <p:sp>
        <p:nvSpPr>
          <p:cNvPr id="351" name="Google Shape;351;p13"/>
          <p:cNvSpPr txBox="1"/>
          <p:nvPr>
            <p:ph hasCustomPrompt="1" idx="8" type="title"/>
          </p:nvPr>
        </p:nvSpPr>
        <p:spPr>
          <a:xfrm>
            <a:off x="4889375" y="3531150"/>
            <a:ext cx="852000" cy="6747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None/>
              <a:defRPr sz="3600"/>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a:r>
              <a:t>xx%</a:t>
            </a:r>
          </a:p>
        </p:txBody>
      </p:sp>
      <p:sp>
        <p:nvSpPr>
          <p:cNvPr id="352" name="Google Shape;352;p13"/>
          <p:cNvSpPr txBox="1"/>
          <p:nvPr>
            <p:ph idx="9" type="subTitle"/>
          </p:nvPr>
        </p:nvSpPr>
        <p:spPr>
          <a:xfrm>
            <a:off x="1933163" y="1674100"/>
            <a:ext cx="23271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Font typeface="Bebas Neue"/>
              <a:buNone/>
              <a:defRPr b="1" sz="2000">
                <a:solidFill>
                  <a:schemeClr val="dk1"/>
                </a:solidFill>
              </a:defRPr>
            </a:lvl1pPr>
            <a:lvl2pPr lvl="1" rtl="0">
              <a:lnSpc>
                <a:spcPct val="115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15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15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15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15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15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15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15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353" name="Google Shape;353;p13"/>
          <p:cNvSpPr txBox="1"/>
          <p:nvPr>
            <p:ph idx="13" type="subTitle"/>
          </p:nvPr>
        </p:nvSpPr>
        <p:spPr>
          <a:xfrm>
            <a:off x="1933163" y="3493350"/>
            <a:ext cx="23271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Font typeface="Bebas Neue"/>
              <a:buNone/>
              <a:defRPr b="1" sz="2000">
                <a:solidFill>
                  <a:schemeClr val="dk1"/>
                </a:solidFill>
              </a:defRPr>
            </a:lvl1pPr>
            <a:lvl2pPr lvl="1" rtl="0">
              <a:lnSpc>
                <a:spcPct val="115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15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15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15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15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15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15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15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354" name="Google Shape;354;p13"/>
          <p:cNvSpPr txBox="1"/>
          <p:nvPr>
            <p:ph idx="14" type="subTitle"/>
          </p:nvPr>
        </p:nvSpPr>
        <p:spPr>
          <a:xfrm>
            <a:off x="5817563" y="1674100"/>
            <a:ext cx="23271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Font typeface="Bebas Neue"/>
              <a:buNone/>
              <a:defRPr b="1" sz="2000">
                <a:solidFill>
                  <a:schemeClr val="dk1"/>
                </a:solidFill>
              </a:defRPr>
            </a:lvl1pPr>
            <a:lvl2pPr lvl="1" rtl="0">
              <a:lnSpc>
                <a:spcPct val="115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15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15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15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15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15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15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15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355" name="Google Shape;355;p13"/>
          <p:cNvSpPr txBox="1"/>
          <p:nvPr>
            <p:ph idx="15" type="subTitle"/>
          </p:nvPr>
        </p:nvSpPr>
        <p:spPr>
          <a:xfrm>
            <a:off x="5817563" y="3493350"/>
            <a:ext cx="23271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Font typeface="Bebas Neue"/>
              <a:buNone/>
              <a:defRPr b="1" sz="2000">
                <a:solidFill>
                  <a:schemeClr val="dk1"/>
                </a:solidFill>
              </a:defRPr>
            </a:lvl1pPr>
            <a:lvl2pPr lvl="1" rtl="0">
              <a:lnSpc>
                <a:spcPct val="115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15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15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15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15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15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15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15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56" name="Shape 356"/>
        <p:cNvGrpSpPr/>
        <p:nvPr/>
      </p:nvGrpSpPr>
      <p:grpSpPr>
        <a:xfrm>
          <a:off x="0" y="0"/>
          <a:ext cx="0" cy="0"/>
          <a:chOff x="0" y="0"/>
          <a:chExt cx="0" cy="0"/>
        </a:xfrm>
      </p:grpSpPr>
      <p:sp>
        <p:nvSpPr>
          <p:cNvPr id="357" name="Google Shape;357;p14"/>
          <p:cNvSpPr/>
          <p:nvPr/>
        </p:nvSpPr>
        <p:spPr>
          <a:xfrm rot="5400000">
            <a:off x="-763975" y="-282433"/>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4"/>
          <p:cNvGrpSpPr/>
          <p:nvPr/>
        </p:nvGrpSpPr>
        <p:grpSpPr>
          <a:xfrm>
            <a:off x="6416691" y="4079349"/>
            <a:ext cx="3336394" cy="1587525"/>
            <a:chOff x="6138003" y="1915900"/>
            <a:chExt cx="1988197" cy="946025"/>
          </a:xfrm>
        </p:grpSpPr>
        <p:sp>
          <p:nvSpPr>
            <p:cNvPr id="359" name="Google Shape;359;p1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4"/>
          <p:cNvSpPr/>
          <p:nvPr/>
        </p:nvSpPr>
        <p:spPr>
          <a:xfrm rot="10800000">
            <a:off x="3714460" y="-3484802"/>
            <a:ext cx="4024200" cy="402420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rot="2112538">
            <a:off x="-2347647" y="3487773"/>
            <a:ext cx="4024211" cy="4024211"/>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rot="-4465878">
            <a:off x="8204828" y="823983"/>
            <a:ext cx="4023941" cy="4023941"/>
          </a:xfrm>
          <a:prstGeom prst="blockArc">
            <a:avLst>
              <a:gd fmla="val 10800000" name="adj1"/>
              <a:gd fmla="val 12243" name="adj2"/>
              <a:gd fmla="val 10363" name="adj3"/>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4"/>
          <p:cNvGrpSpPr/>
          <p:nvPr/>
        </p:nvGrpSpPr>
        <p:grpSpPr>
          <a:xfrm rot="3292960">
            <a:off x="-1574798" y="3860798"/>
            <a:ext cx="3336284" cy="1587472"/>
            <a:chOff x="6138003" y="1915900"/>
            <a:chExt cx="1988197" cy="946025"/>
          </a:xfrm>
        </p:grpSpPr>
        <p:sp>
          <p:nvSpPr>
            <p:cNvPr id="379" name="Google Shape;379;p1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5" name="Google Shape;395;p14"/>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396" name="Google Shape;396;p14"/>
          <p:cNvSpPr txBox="1"/>
          <p:nvPr>
            <p:ph type="title"/>
          </p:nvPr>
        </p:nvSpPr>
        <p:spPr>
          <a:xfrm>
            <a:off x="2075838" y="1980350"/>
            <a:ext cx="4992300" cy="53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000"/>
              <a:buFont typeface="Karla"/>
              <a:buNone/>
              <a:defRPr sz="2000">
                <a:latin typeface="Karla"/>
                <a:ea typeface="Karla"/>
                <a:cs typeface="Karla"/>
                <a:sym typeface="Karla"/>
              </a:defRPr>
            </a:lvl1pPr>
            <a:lvl2pPr lvl="1" rtl="0" algn="ctr">
              <a:lnSpc>
                <a:spcPct val="115000"/>
              </a:lnSpc>
              <a:spcBef>
                <a:spcPts val="0"/>
              </a:spcBef>
              <a:spcAft>
                <a:spcPts val="0"/>
              </a:spcAft>
              <a:buSzPts val="3000"/>
              <a:buFont typeface="Karla"/>
              <a:buNone/>
              <a:defRPr sz="3000">
                <a:latin typeface="Karla"/>
                <a:ea typeface="Karla"/>
                <a:cs typeface="Karla"/>
                <a:sym typeface="Karla"/>
              </a:defRPr>
            </a:lvl2pPr>
            <a:lvl3pPr lvl="2" rtl="0" algn="ctr">
              <a:lnSpc>
                <a:spcPct val="115000"/>
              </a:lnSpc>
              <a:spcBef>
                <a:spcPts val="0"/>
              </a:spcBef>
              <a:spcAft>
                <a:spcPts val="0"/>
              </a:spcAft>
              <a:buSzPts val="3000"/>
              <a:buFont typeface="Karla"/>
              <a:buNone/>
              <a:defRPr sz="3000">
                <a:latin typeface="Karla"/>
                <a:ea typeface="Karla"/>
                <a:cs typeface="Karla"/>
                <a:sym typeface="Karla"/>
              </a:defRPr>
            </a:lvl3pPr>
            <a:lvl4pPr lvl="3" rtl="0" algn="ctr">
              <a:lnSpc>
                <a:spcPct val="115000"/>
              </a:lnSpc>
              <a:spcBef>
                <a:spcPts val="0"/>
              </a:spcBef>
              <a:spcAft>
                <a:spcPts val="0"/>
              </a:spcAft>
              <a:buSzPts val="3000"/>
              <a:buFont typeface="Karla"/>
              <a:buNone/>
              <a:defRPr sz="3000">
                <a:latin typeface="Karla"/>
                <a:ea typeface="Karla"/>
                <a:cs typeface="Karla"/>
                <a:sym typeface="Karla"/>
              </a:defRPr>
            </a:lvl4pPr>
            <a:lvl5pPr lvl="4" rtl="0" algn="ctr">
              <a:lnSpc>
                <a:spcPct val="115000"/>
              </a:lnSpc>
              <a:spcBef>
                <a:spcPts val="0"/>
              </a:spcBef>
              <a:spcAft>
                <a:spcPts val="0"/>
              </a:spcAft>
              <a:buSzPts val="3000"/>
              <a:buFont typeface="Karla"/>
              <a:buNone/>
              <a:defRPr sz="3000">
                <a:latin typeface="Karla"/>
                <a:ea typeface="Karla"/>
                <a:cs typeface="Karla"/>
                <a:sym typeface="Karla"/>
              </a:defRPr>
            </a:lvl5pPr>
            <a:lvl6pPr lvl="5" rtl="0" algn="ctr">
              <a:lnSpc>
                <a:spcPct val="115000"/>
              </a:lnSpc>
              <a:spcBef>
                <a:spcPts val="0"/>
              </a:spcBef>
              <a:spcAft>
                <a:spcPts val="0"/>
              </a:spcAft>
              <a:buSzPts val="3000"/>
              <a:buFont typeface="Karla"/>
              <a:buNone/>
              <a:defRPr sz="3000">
                <a:latin typeface="Karla"/>
                <a:ea typeface="Karla"/>
                <a:cs typeface="Karla"/>
                <a:sym typeface="Karla"/>
              </a:defRPr>
            </a:lvl6pPr>
            <a:lvl7pPr lvl="6" rtl="0" algn="ctr">
              <a:lnSpc>
                <a:spcPct val="115000"/>
              </a:lnSpc>
              <a:spcBef>
                <a:spcPts val="0"/>
              </a:spcBef>
              <a:spcAft>
                <a:spcPts val="0"/>
              </a:spcAft>
              <a:buSzPts val="3000"/>
              <a:buFont typeface="Karla"/>
              <a:buNone/>
              <a:defRPr sz="3000">
                <a:latin typeface="Karla"/>
                <a:ea typeface="Karla"/>
                <a:cs typeface="Karla"/>
                <a:sym typeface="Karla"/>
              </a:defRPr>
            </a:lvl7pPr>
            <a:lvl8pPr lvl="7" rtl="0" algn="ctr">
              <a:lnSpc>
                <a:spcPct val="115000"/>
              </a:lnSpc>
              <a:spcBef>
                <a:spcPts val="0"/>
              </a:spcBef>
              <a:spcAft>
                <a:spcPts val="0"/>
              </a:spcAft>
              <a:buSzPts val="3000"/>
              <a:buFont typeface="Karla"/>
              <a:buNone/>
              <a:defRPr sz="3000">
                <a:latin typeface="Karla"/>
                <a:ea typeface="Karla"/>
                <a:cs typeface="Karla"/>
                <a:sym typeface="Karla"/>
              </a:defRPr>
            </a:lvl8pPr>
            <a:lvl9pPr lvl="8" rtl="0" algn="ctr">
              <a:lnSpc>
                <a:spcPct val="115000"/>
              </a:lnSpc>
              <a:spcBef>
                <a:spcPts val="0"/>
              </a:spcBef>
              <a:spcAft>
                <a:spcPts val="0"/>
              </a:spcAft>
              <a:buSzPts val="3000"/>
              <a:buFont typeface="Karla"/>
              <a:buNone/>
              <a:defRPr sz="3000">
                <a:latin typeface="Karla"/>
                <a:ea typeface="Karla"/>
                <a:cs typeface="Karla"/>
                <a:sym typeface="Karla"/>
              </a:defRPr>
            </a:lvl9pPr>
          </a:lstStyle>
          <a:p/>
        </p:txBody>
      </p:sp>
      <p:sp>
        <p:nvSpPr>
          <p:cNvPr id="397" name="Google Shape;397;p14"/>
          <p:cNvSpPr txBox="1"/>
          <p:nvPr>
            <p:ph idx="1" type="subTitle"/>
          </p:nvPr>
        </p:nvSpPr>
        <p:spPr>
          <a:xfrm>
            <a:off x="2075850" y="691800"/>
            <a:ext cx="4992300" cy="1330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2000">
                <a:solidFill>
                  <a:schemeClr val="dk1"/>
                </a:solidFill>
              </a:defRPr>
            </a:lvl1pPr>
            <a:lvl2pPr lvl="1" rtl="0" algn="ctr">
              <a:lnSpc>
                <a:spcPct val="115000"/>
              </a:lnSpc>
              <a:spcBef>
                <a:spcPts val="0"/>
              </a:spcBef>
              <a:spcAft>
                <a:spcPts val="0"/>
              </a:spcAft>
              <a:buSzPts val="3000"/>
              <a:buNone/>
              <a:defRPr sz="3000"/>
            </a:lvl2pPr>
            <a:lvl3pPr lvl="2" rtl="0" algn="ctr">
              <a:lnSpc>
                <a:spcPct val="115000"/>
              </a:lnSpc>
              <a:spcBef>
                <a:spcPts val="1600"/>
              </a:spcBef>
              <a:spcAft>
                <a:spcPts val="0"/>
              </a:spcAft>
              <a:buSzPts val="3000"/>
              <a:buNone/>
              <a:defRPr sz="3000"/>
            </a:lvl3pPr>
            <a:lvl4pPr lvl="3" rtl="0" algn="ctr">
              <a:lnSpc>
                <a:spcPct val="115000"/>
              </a:lnSpc>
              <a:spcBef>
                <a:spcPts val="1600"/>
              </a:spcBef>
              <a:spcAft>
                <a:spcPts val="0"/>
              </a:spcAft>
              <a:buSzPts val="3000"/>
              <a:buNone/>
              <a:defRPr sz="3000"/>
            </a:lvl4pPr>
            <a:lvl5pPr lvl="4" rtl="0" algn="ctr">
              <a:lnSpc>
                <a:spcPct val="115000"/>
              </a:lnSpc>
              <a:spcBef>
                <a:spcPts val="1600"/>
              </a:spcBef>
              <a:spcAft>
                <a:spcPts val="0"/>
              </a:spcAft>
              <a:buSzPts val="3000"/>
              <a:buNone/>
              <a:defRPr sz="3000"/>
            </a:lvl5pPr>
            <a:lvl6pPr lvl="5" rtl="0" algn="ctr">
              <a:lnSpc>
                <a:spcPct val="115000"/>
              </a:lnSpc>
              <a:spcBef>
                <a:spcPts val="1600"/>
              </a:spcBef>
              <a:spcAft>
                <a:spcPts val="0"/>
              </a:spcAft>
              <a:buSzPts val="3000"/>
              <a:buNone/>
              <a:defRPr sz="3000"/>
            </a:lvl6pPr>
            <a:lvl7pPr lvl="6" rtl="0" algn="ctr">
              <a:lnSpc>
                <a:spcPct val="115000"/>
              </a:lnSpc>
              <a:spcBef>
                <a:spcPts val="1600"/>
              </a:spcBef>
              <a:spcAft>
                <a:spcPts val="0"/>
              </a:spcAft>
              <a:buSzPts val="3000"/>
              <a:buNone/>
              <a:defRPr sz="3000"/>
            </a:lvl7pPr>
            <a:lvl8pPr lvl="7" rtl="0" algn="ctr">
              <a:lnSpc>
                <a:spcPct val="115000"/>
              </a:lnSpc>
              <a:spcBef>
                <a:spcPts val="1600"/>
              </a:spcBef>
              <a:spcAft>
                <a:spcPts val="0"/>
              </a:spcAft>
              <a:buSzPts val="3000"/>
              <a:buNone/>
              <a:defRPr sz="3000"/>
            </a:lvl8pPr>
            <a:lvl9pPr lvl="8" rtl="0" algn="ctr">
              <a:lnSpc>
                <a:spcPct val="115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3_1">
    <p:spTree>
      <p:nvGrpSpPr>
        <p:cNvPr id="398" name="Shape 398"/>
        <p:cNvGrpSpPr/>
        <p:nvPr/>
      </p:nvGrpSpPr>
      <p:grpSpPr>
        <a:xfrm>
          <a:off x="0" y="0"/>
          <a:ext cx="0" cy="0"/>
          <a:chOff x="0" y="0"/>
          <a:chExt cx="0" cy="0"/>
        </a:xfrm>
      </p:grpSpPr>
      <p:grpSp>
        <p:nvGrpSpPr>
          <p:cNvPr id="399" name="Google Shape;399;p15"/>
          <p:cNvGrpSpPr/>
          <p:nvPr/>
        </p:nvGrpSpPr>
        <p:grpSpPr>
          <a:xfrm>
            <a:off x="-541805" y="4272060"/>
            <a:ext cx="3011323" cy="1432849"/>
            <a:chOff x="6138003" y="1915900"/>
            <a:chExt cx="1988197" cy="946025"/>
          </a:xfrm>
        </p:grpSpPr>
        <p:sp>
          <p:nvSpPr>
            <p:cNvPr id="400" name="Google Shape;400;p1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15"/>
          <p:cNvSpPr/>
          <p:nvPr/>
        </p:nvSpPr>
        <p:spPr>
          <a:xfrm rot="8551056">
            <a:off x="-2137057" y="-2758076"/>
            <a:ext cx="4024370" cy="4024370"/>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532096">
            <a:off x="2109334" y="4440482"/>
            <a:ext cx="4024309" cy="4024309"/>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15"/>
          <p:cNvGrpSpPr/>
          <p:nvPr/>
        </p:nvGrpSpPr>
        <p:grpSpPr>
          <a:xfrm rot="-5400000">
            <a:off x="7641653" y="157262"/>
            <a:ext cx="3011323" cy="1432849"/>
            <a:chOff x="6138003" y="1915900"/>
            <a:chExt cx="1988197" cy="946025"/>
          </a:xfrm>
        </p:grpSpPr>
        <p:sp>
          <p:nvSpPr>
            <p:cNvPr id="419" name="Google Shape;419;p1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10800000">
            <a:off x="1425640" y="-738088"/>
            <a:ext cx="3011323" cy="1432849"/>
            <a:chOff x="6138003" y="1915900"/>
            <a:chExt cx="1988197" cy="946025"/>
          </a:xfrm>
        </p:grpSpPr>
        <p:sp>
          <p:nvSpPr>
            <p:cNvPr id="436" name="Google Shape;436;p1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2" name="Google Shape;452;p15"/>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453" name="Google Shape;453;p15"/>
          <p:cNvSpPr txBox="1"/>
          <p:nvPr>
            <p:ph type="title"/>
          </p:nvPr>
        </p:nvSpPr>
        <p:spPr>
          <a:xfrm>
            <a:off x="713100" y="1506500"/>
            <a:ext cx="4436400" cy="1203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454" name="Google Shape;454;p15"/>
          <p:cNvSpPr txBox="1"/>
          <p:nvPr>
            <p:ph idx="1" type="subTitle"/>
          </p:nvPr>
        </p:nvSpPr>
        <p:spPr>
          <a:xfrm>
            <a:off x="713100" y="2710325"/>
            <a:ext cx="4436400" cy="926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1600"/>
              </a:spcBef>
              <a:spcAft>
                <a:spcPts val="0"/>
              </a:spcAft>
              <a:buClr>
                <a:schemeClr val="dk1"/>
              </a:buClr>
              <a:buSzPts val="1400"/>
              <a:buNone/>
              <a:defRPr>
                <a:solidFill>
                  <a:schemeClr val="dk1"/>
                </a:solidFill>
              </a:defRPr>
            </a:lvl3pPr>
            <a:lvl4pPr lvl="3" rtl="0" algn="ctr">
              <a:lnSpc>
                <a:spcPct val="115000"/>
              </a:lnSpc>
              <a:spcBef>
                <a:spcPts val="1600"/>
              </a:spcBef>
              <a:spcAft>
                <a:spcPts val="0"/>
              </a:spcAft>
              <a:buClr>
                <a:schemeClr val="dk1"/>
              </a:buClr>
              <a:buSzPts val="1400"/>
              <a:buNone/>
              <a:defRPr>
                <a:solidFill>
                  <a:schemeClr val="dk1"/>
                </a:solidFill>
              </a:defRPr>
            </a:lvl4pPr>
            <a:lvl5pPr lvl="4" rtl="0" algn="ctr">
              <a:lnSpc>
                <a:spcPct val="115000"/>
              </a:lnSpc>
              <a:spcBef>
                <a:spcPts val="1600"/>
              </a:spcBef>
              <a:spcAft>
                <a:spcPts val="0"/>
              </a:spcAft>
              <a:buClr>
                <a:schemeClr val="dk1"/>
              </a:buClr>
              <a:buSzPts val="1400"/>
              <a:buNone/>
              <a:defRPr>
                <a:solidFill>
                  <a:schemeClr val="dk1"/>
                </a:solidFill>
              </a:defRPr>
            </a:lvl5pPr>
            <a:lvl6pPr lvl="5" rtl="0" algn="ctr">
              <a:lnSpc>
                <a:spcPct val="115000"/>
              </a:lnSpc>
              <a:spcBef>
                <a:spcPts val="1600"/>
              </a:spcBef>
              <a:spcAft>
                <a:spcPts val="0"/>
              </a:spcAft>
              <a:buClr>
                <a:schemeClr val="dk1"/>
              </a:buClr>
              <a:buSzPts val="1400"/>
              <a:buNone/>
              <a:defRPr>
                <a:solidFill>
                  <a:schemeClr val="dk1"/>
                </a:solidFill>
              </a:defRPr>
            </a:lvl6pPr>
            <a:lvl7pPr lvl="6" rtl="0" algn="ctr">
              <a:lnSpc>
                <a:spcPct val="115000"/>
              </a:lnSpc>
              <a:spcBef>
                <a:spcPts val="1600"/>
              </a:spcBef>
              <a:spcAft>
                <a:spcPts val="0"/>
              </a:spcAft>
              <a:buClr>
                <a:schemeClr val="dk1"/>
              </a:buClr>
              <a:buSzPts val="1400"/>
              <a:buNone/>
              <a:defRPr>
                <a:solidFill>
                  <a:schemeClr val="dk1"/>
                </a:solidFill>
              </a:defRPr>
            </a:lvl7pPr>
            <a:lvl8pPr lvl="7" rtl="0" algn="ctr">
              <a:lnSpc>
                <a:spcPct val="115000"/>
              </a:lnSpc>
              <a:spcBef>
                <a:spcPts val="1600"/>
              </a:spcBef>
              <a:spcAft>
                <a:spcPts val="0"/>
              </a:spcAft>
              <a:buClr>
                <a:schemeClr val="dk1"/>
              </a:buClr>
              <a:buSzPts val="1400"/>
              <a:buNone/>
              <a:defRPr>
                <a:solidFill>
                  <a:schemeClr val="dk1"/>
                </a:solidFill>
              </a:defRPr>
            </a:lvl8pPr>
            <a:lvl9pPr lvl="8" rtl="0" algn="ctr">
              <a:lnSpc>
                <a:spcPct val="115000"/>
              </a:lnSpc>
              <a:spcBef>
                <a:spcPts val="1600"/>
              </a:spcBef>
              <a:spcAft>
                <a:spcPts val="1600"/>
              </a:spcAft>
              <a:buClr>
                <a:schemeClr val="dk1"/>
              </a:buClr>
              <a:buSzPts val="1400"/>
              <a:buNone/>
              <a:defRPr>
                <a:solidFill>
                  <a:schemeClr val="dk1"/>
                </a:solidFill>
              </a:defRPr>
            </a:lvl9pPr>
          </a:lstStyle>
          <a:p/>
        </p:txBody>
      </p:sp>
      <p:sp>
        <p:nvSpPr>
          <p:cNvPr id="455" name="Google Shape;455;p15"/>
          <p:cNvSpPr/>
          <p:nvPr>
            <p:ph idx="2" type="pic"/>
          </p:nvPr>
        </p:nvSpPr>
        <p:spPr>
          <a:xfrm>
            <a:off x="5265900" y="989325"/>
            <a:ext cx="3165000" cy="3165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56" name="Shape 456"/>
        <p:cNvGrpSpPr/>
        <p:nvPr/>
      </p:nvGrpSpPr>
      <p:grpSpPr>
        <a:xfrm>
          <a:off x="0" y="0"/>
          <a:ext cx="0" cy="0"/>
          <a:chOff x="0" y="0"/>
          <a:chExt cx="0" cy="0"/>
        </a:xfrm>
      </p:grpSpPr>
      <p:grpSp>
        <p:nvGrpSpPr>
          <p:cNvPr id="457" name="Google Shape;457;p16"/>
          <p:cNvGrpSpPr/>
          <p:nvPr/>
        </p:nvGrpSpPr>
        <p:grpSpPr>
          <a:xfrm rot="-5400000">
            <a:off x="7615683" y="1901335"/>
            <a:ext cx="3011323" cy="1432849"/>
            <a:chOff x="6138003" y="1915900"/>
            <a:chExt cx="1988197" cy="946025"/>
          </a:xfrm>
        </p:grpSpPr>
        <p:sp>
          <p:nvSpPr>
            <p:cNvPr id="458" name="Google Shape;458;p1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16"/>
          <p:cNvSpPr/>
          <p:nvPr/>
        </p:nvSpPr>
        <p:spPr>
          <a:xfrm rot="6456010">
            <a:off x="-3433219" y="758143"/>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rot="-1785170">
            <a:off x="6663015" y="413023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16"/>
          <p:cNvGrpSpPr/>
          <p:nvPr/>
        </p:nvGrpSpPr>
        <p:grpSpPr>
          <a:xfrm rot="10800000">
            <a:off x="5115533" y="-693440"/>
            <a:ext cx="3011323" cy="1432849"/>
            <a:chOff x="6138003" y="1915900"/>
            <a:chExt cx="1988197" cy="946025"/>
          </a:xfrm>
        </p:grpSpPr>
        <p:sp>
          <p:nvSpPr>
            <p:cNvPr id="477" name="Google Shape;477;p1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3" name="Google Shape;493;p16"/>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494" name="Google Shape;494;p16"/>
          <p:cNvSpPr txBox="1"/>
          <p:nvPr>
            <p:ph type="title"/>
          </p:nvPr>
        </p:nvSpPr>
        <p:spPr>
          <a:xfrm>
            <a:off x="4623900" y="1912650"/>
            <a:ext cx="3636300" cy="572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495" name="Google Shape;495;p16"/>
          <p:cNvSpPr txBox="1"/>
          <p:nvPr>
            <p:ph idx="1" type="subTitle"/>
          </p:nvPr>
        </p:nvSpPr>
        <p:spPr>
          <a:xfrm>
            <a:off x="4623900" y="2409150"/>
            <a:ext cx="3636300" cy="821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grpSp>
        <p:nvGrpSpPr>
          <p:cNvPr id="496" name="Google Shape;496;p16"/>
          <p:cNvGrpSpPr/>
          <p:nvPr/>
        </p:nvGrpSpPr>
        <p:grpSpPr>
          <a:xfrm>
            <a:off x="3558033" y="4123435"/>
            <a:ext cx="3011323" cy="1432849"/>
            <a:chOff x="6138003" y="1915900"/>
            <a:chExt cx="1988197" cy="946025"/>
          </a:xfrm>
        </p:grpSpPr>
        <p:sp>
          <p:nvSpPr>
            <p:cNvPr id="497" name="Google Shape;497;p1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16"/>
          <p:cNvSpPr/>
          <p:nvPr/>
        </p:nvSpPr>
        <p:spPr>
          <a:xfrm rot="10653621">
            <a:off x="2319597" y="-3251728"/>
            <a:ext cx="4024248" cy="4024248"/>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14" name="Shape 514"/>
        <p:cNvGrpSpPr/>
        <p:nvPr/>
      </p:nvGrpSpPr>
      <p:grpSpPr>
        <a:xfrm>
          <a:off x="0" y="0"/>
          <a:ext cx="0" cy="0"/>
          <a:chOff x="0" y="0"/>
          <a:chExt cx="0" cy="0"/>
        </a:xfrm>
      </p:grpSpPr>
      <p:grpSp>
        <p:nvGrpSpPr>
          <p:cNvPr id="515" name="Google Shape;515;p17"/>
          <p:cNvGrpSpPr/>
          <p:nvPr/>
        </p:nvGrpSpPr>
        <p:grpSpPr>
          <a:xfrm>
            <a:off x="5878745" y="4172710"/>
            <a:ext cx="3011323" cy="1432849"/>
            <a:chOff x="6138003" y="1915900"/>
            <a:chExt cx="1988197" cy="946025"/>
          </a:xfrm>
        </p:grpSpPr>
        <p:sp>
          <p:nvSpPr>
            <p:cNvPr id="516" name="Google Shape;516;p17"/>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17"/>
          <p:cNvSpPr/>
          <p:nvPr/>
        </p:nvSpPr>
        <p:spPr>
          <a:xfrm rot="10800000">
            <a:off x="-79453" y="-3637752"/>
            <a:ext cx="4024200" cy="402420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rot="-2043083">
            <a:off x="7652931" y="3681104"/>
            <a:ext cx="4024208" cy="4024208"/>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rot="10800000">
            <a:off x="7642225" y="-45902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17"/>
          <p:cNvGrpSpPr/>
          <p:nvPr/>
        </p:nvGrpSpPr>
        <p:grpSpPr>
          <a:xfrm>
            <a:off x="-79455" y="4172710"/>
            <a:ext cx="3011323" cy="1432849"/>
            <a:chOff x="6138003" y="1915900"/>
            <a:chExt cx="1988197" cy="946025"/>
          </a:xfrm>
        </p:grpSpPr>
        <p:sp>
          <p:nvSpPr>
            <p:cNvPr id="536" name="Google Shape;536;p17"/>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 name="Google Shape;552;p17"/>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553" name="Google Shape;553;p17"/>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554" name="Google Shape;554;p17"/>
          <p:cNvSpPr txBox="1"/>
          <p:nvPr>
            <p:ph idx="1" type="subTitle"/>
          </p:nvPr>
        </p:nvSpPr>
        <p:spPr>
          <a:xfrm>
            <a:off x="1090100" y="1583675"/>
            <a:ext cx="2175300" cy="84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555" name="Google Shape;555;p17"/>
          <p:cNvSpPr txBox="1"/>
          <p:nvPr>
            <p:ph idx="2" type="subTitle"/>
          </p:nvPr>
        </p:nvSpPr>
        <p:spPr>
          <a:xfrm>
            <a:off x="3484425" y="3734700"/>
            <a:ext cx="2175300" cy="84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556" name="Google Shape;556;p17"/>
          <p:cNvSpPr txBox="1"/>
          <p:nvPr>
            <p:ph idx="3" type="subTitle"/>
          </p:nvPr>
        </p:nvSpPr>
        <p:spPr>
          <a:xfrm>
            <a:off x="5878750" y="1583675"/>
            <a:ext cx="2175300" cy="844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557" name="Google Shape;557;p17"/>
          <p:cNvSpPr txBox="1"/>
          <p:nvPr>
            <p:ph idx="4" type="subTitle"/>
          </p:nvPr>
        </p:nvSpPr>
        <p:spPr>
          <a:xfrm>
            <a:off x="1090100" y="1321799"/>
            <a:ext cx="21753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
        <p:nvSpPr>
          <p:cNvPr id="558" name="Google Shape;558;p17"/>
          <p:cNvSpPr txBox="1"/>
          <p:nvPr>
            <p:ph idx="5" type="subTitle"/>
          </p:nvPr>
        </p:nvSpPr>
        <p:spPr>
          <a:xfrm>
            <a:off x="3484350" y="3472824"/>
            <a:ext cx="21753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
        <p:nvSpPr>
          <p:cNvPr id="559" name="Google Shape;559;p17"/>
          <p:cNvSpPr txBox="1"/>
          <p:nvPr>
            <p:ph idx="6" type="subTitle"/>
          </p:nvPr>
        </p:nvSpPr>
        <p:spPr>
          <a:xfrm>
            <a:off x="5878750" y="1321799"/>
            <a:ext cx="21753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60" name="Shape 560"/>
        <p:cNvGrpSpPr/>
        <p:nvPr/>
      </p:nvGrpSpPr>
      <p:grpSpPr>
        <a:xfrm>
          <a:off x="0" y="0"/>
          <a:ext cx="0" cy="0"/>
          <a:chOff x="0" y="0"/>
          <a:chExt cx="0" cy="0"/>
        </a:xfrm>
      </p:grpSpPr>
      <p:grpSp>
        <p:nvGrpSpPr>
          <p:cNvPr id="561" name="Google Shape;561;p18"/>
          <p:cNvGrpSpPr/>
          <p:nvPr/>
        </p:nvGrpSpPr>
        <p:grpSpPr>
          <a:xfrm>
            <a:off x="5878745" y="4172710"/>
            <a:ext cx="3011323" cy="1432849"/>
            <a:chOff x="6138003" y="1915900"/>
            <a:chExt cx="1988197" cy="946025"/>
          </a:xfrm>
        </p:grpSpPr>
        <p:sp>
          <p:nvSpPr>
            <p:cNvPr id="562" name="Google Shape;562;p18"/>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18"/>
          <p:cNvSpPr/>
          <p:nvPr/>
        </p:nvSpPr>
        <p:spPr>
          <a:xfrm rot="6231484">
            <a:off x="-3394336" y="-1186418"/>
            <a:ext cx="4024340" cy="402434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rot="-5400000">
            <a:off x="8586381" y="246212"/>
            <a:ext cx="4024200" cy="4024200"/>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rot="10800000">
            <a:off x="7794625" y="-34472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18"/>
          <p:cNvGrpSpPr/>
          <p:nvPr/>
        </p:nvGrpSpPr>
        <p:grpSpPr>
          <a:xfrm>
            <a:off x="-79455" y="4172710"/>
            <a:ext cx="3011323" cy="1432849"/>
            <a:chOff x="6138003" y="1915900"/>
            <a:chExt cx="1988197" cy="946025"/>
          </a:xfrm>
        </p:grpSpPr>
        <p:sp>
          <p:nvSpPr>
            <p:cNvPr id="582" name="Google Shape;582;p18"/>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18"/>
          <p:cNvSpPr/>
          <p:nvPr/>
        </p:nvSpPr>
        <p:spPr>
          <a:xfrm>
            <a:off x="2718981" y="4172712"/>
            <a:ext cx="4024200" cy="4024200"/>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18"/>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600" name="Google Shape;600;p1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601" name="Google Shape;601;p18"/>
          <p:cNvSpPr txBox="1"/>
          <p:nvPr>
            <p:ph idx="1" type="subTitle"/>
          </p:nvPr>
        </p:nvSpPr>
        <p:spPr>
          <a:xfrm>
            <a:off x="720038" y="3060825"/>
            <a:ext cx="3680700" cy="8694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1600"/>
              </a:spcBef>
              <a:spcAft>
                <a:spcPts val="0"/>
              </a:spcAft>
              <a:buClr>
                <a:schemeClr val="dk1"/>
              </a:buClr>
              <a:buSzPts val="1400"/>
              <a:buNone/>
              <a:defRPr>
                <a:solidFill>
                  <a:schemeClr val="dk1"/>
                </a:solidFill>
              </a:defRPr>
            </a:lvl3pPr>
            <a:lvl4pPr lvl="3" rtl="0" algn="ctr">
              <a:lnSpc>
                <a:spcPct val="115000"/>
              </a:lnSpc>
              <a:spcBef>
                <a:spcPts val="1600"/>
              </a:spcBef>
              <a:spcAft>
                <a:spcPts val="0"/>
              </a:spcAft>
              <a:buClr>
                <a:schemeClr val="dk1"/>
              </a:buClr>
              <a:buSzPts val="1400"/>
              <a:buNone/>
              <a:defRPr>
                <a:solidFill>
                  <a:schemeClr val="dk1"/>
                </a:solidFill>
              </a:defRPr>
            </a:lvl4pPr>
            <a:lvl5pPr lvl="4" rtl="0" algn="ctr">
              <a:lnSpc>
                <a:spcPct val="115000"/>
              </a:lnSpc>
              <a:spcBef>
                <a:spcPts val="1600"/>
              </a:spcBef>
              <a:spcAft>
                <a:spcPts val="0"/>
              </a:spcAft>
              <a:buClr>
                <a:schemeClr val="dk1"/>
              </a:buClr>
              <a:buSzPts val="1400"/>
              <a:buNone/>
              <a:defRPr>
                <a:solidFill>
                  <a:schemeClr val="dk1"/>
                </a:solidFill>
              </a:defRPr>
            </a:lvl5pPr>
            <a:lvl6pPr lvl="5" rtl="0" algn="ctr">
              <a:lnSpc>
                <a:spcPct val="115000"/>
              </a:lnSpc>
              <a:spcBef>
                <a:spcPts val="1600"/>
              </a:spcBef>
              <a:spcAft>
                <a:spcPts val="0"/>
              </a:spcAft>
              <a:buClr>
                <a:schemeClr val="dk1"/>
              </a:buClr>
              <a:buSzPts val="1400"/>
              <a:buNone/>
              <a:defRPr>
                <a:solidFill>
                  <a:schemeClr val="dk1"/>
                </a:solidFill>
              </a:defRPr>
            </a:lvl6pPr>
            <a:lvl7pPr lvl="6" rtl="0" algn="ctr">
              <a:lnSpc>
                <a:spcPct val="115000"/>
              </a:lnSpc>
              <a:spcBef>
                <a:spcPts val="1600"/>
              </a:spcBef>
              <a:spcAft>
                <a:spcPts val="0"/>
              </a:spcAft>
              <a:buClr>
                <a:schemeClr val="dk1"/>
              </a:buClr>
              <a:buSzPts val="1400"/>
              <a:buNone/>
              <a:defRPr>
                <a:solidFill>
                  <a:schemeClr val="dk1"/>
                </a:solidFill>
              </a:defRPr>
            </a:lvl7pPr>
            <a:lvl8pPr lvl="7" rtl="0" algn="ctr">
              <a:lnSpc>
                <a:spcPct val="115000"/>
              </a:lnSpc>
              <a:spcBef>
                <a:spcPts val="1600"/>
              </a:spcBef>
              <a:spcAft>
                <a:spcPts val="0"/>
              </a:spcAft>
              <a:buClr>
                <a:schemeClr val="dk1"/>
              </a:buClr>
              <a:buSzPts val="1400"/>
              <a:buNone/>
              <a:defRPr>
                <a:solidFill>
                  <a:schemeClr val="dk1"/>
                </a:solidFill>
              </a:defRPr>
            </a:lvl8pPr>
            <a:lvl9pPr lvl="8" rtl="0" algn="ctr">
              <a:lnSpc>
                <a:spcPct val="115000"/>
              </a:lnSpc>
              <a:spcBef>
                <a:spcPts val="1600"/>
              </a:spcBef>
              <a:spcAft>
                <a:spcPts val="1600"/>
              </a:spcAft>
              <a:buClr>
                <a:schemeClr val="dk1"/>
              </a:buClr>
              <a:buSzPts val="1400"/>
              <a:buNone/>
              <a:defRPr>
                <a:solidFill>
                  <a:schemeClr val="dk1"/>
                </a:solidFill>
              </a:defRPr>
            </a:lvl9pPr>
          </a:lstStyle>
          <a:p/>
        </p:txBody>
      </p:sp>
      <p:sp>
        <p:nvSpPr>
          <p:cNvPr id="602" name="Google Shape;602;p18"/>
          <p:cNvSpPr txBox="1"/>
          <p:nvPr>
            <p:ph idx="2" type="subTitle"/>
          </p:nvPr>
        </p:nvSpPr>
        <p:spPr>
          <a:xfrm>
            <a:off x="4743413" y="3060825"/>
            <a:ext cx="3680700" cy="869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rtl="0" algn="ctr">
              <a:lnSpc>
                <a:spcPct val="115000"/>
              </a:lnSpc>
              <a:spcBef>
                <a:spcPts val="0"/>
              </a:spcBef>
              <a:spcAft>
                <a:spcPts val="0"/>
              </a:spcAft>
              <a:buClr>
                <a:schemeClr val="dk1"/>
              </a:buClr>
              <a:buSzPts val="1400"/>
              <a:buNone/>
              <a:defRPr>
                <a:solidFill>
                  <a:schemeClr val="dk1"/>
                </a:solidFill>
              </a:defRPr>
            </a:lvl2pPr>
            <a:lvl3pPr lvl="2" rtl="0" algn="ctr">
              <a:lnSpc>
                <a:spcPct val="115000"/>
              </a:lnSpc>
              <a:spcBef>
                <a:spcPts val="1600"/>
              </a:spcBef>
              <a:spcAft>
                <a:spcPts val="0"/>
              </a:spcAft>
              <a:buClr>
                <a:schemeClr val="dk1"/>
              </a:buClr>
              <a:buSzPts val="1400"/>
              <a:buNone/>
              <a:defRPr>
                <a:solidFill>
                  <a:schemeClr val="dk1"/>
                </a:solidFill>
              </a:defRPr>
            </a:lvl3pPr>
            <a:lvl4pPr lvl="3" rtl="0" algn="ctr">
              <a:lnSpc>
                <a:spcPct val="115000"/>
              </a:lnSpc>
              <a:spcBef>
                <a:spcPts val="1600"/>
              </a:spcBef>
              <a:spcAft>
                <a:spcPts val="0"/>
              </a:spcAft>
              <a:buClr>
                <a:schemeClr val="dk1"/>
              </a:buClr>
              <a:buSzPts val="1400"/>
              <a:buNone/>
              <a:defRPr>
                <a:solidFill>
                  <a:schemeClr val="dk1"/>
                </a:solidFill>
              </a:defRPr>
            </a:lvl4pPr>
            <a:lvl5pPr lvl="4" rtl="0" algn="ctr">
              <a:lnSpc>
                <a:spcPct val="115000"/>
              </a:lnSpc>
              <a:spcBef>
                <a:spcPts val="1600"/>
              </a:spcBef>
              <a:spcAft>
                <a:spcPts val="0"/>
              </a:spcAft>
              <a:buClr>
                <a:schemeClr val="dk1"/>
              </a:buClr>
              <a:buSzPts val="1400"/>
              <a:buNone/>
              <a:defRPr>
                <a:solidFill>
                  <a:schemeClr val="dk1"/>
                </a:solidFill>
              </a:defRPr>
            </a:lvl5pPr>
            <a:lvl6pPr lvl="5" rtl="0" algn="ctr">
              <a:lnSpc>
                <a:spcPct val="115000"/>
              </a:lnSpc>
              <a:spcBef>
                <a:spcPts val="1600"/>
              </a:spcBef>
              <a:spcAft>
                <a:spcPts val="0"/>
              </a:spcAft>
              <a:buClr>
                <a:schemeClr val="dk1"/>
              </a:buClr>
              <a:buSzPts val="1400"/>
              <a:buNone/>
              <a:defRPr>
                <a:solidFill>
                  <a:schemeClr val="dk1"/>
                </a:solidFill>
              </a:defRPr>
            </a:lvl6pPr>
            <a:lvl7pPr lvl="6" rtl="0" algn="ctr">
              <a:lnSpc>
                <a:spcPct val="115000"/>
              </a:lnSpc>
              <a:spcBef>
                <a:spcPts val="1600"/>
              </a:spcBef>
              <a:spcAft>
                <a:spcPts val="0"/>
              </a:spcAft>
              <a:buClr>
                <a:schemeClr val="dk1"/>
              </a:buClr>
              <a:buSzPts val="1400"/>
              <a:buNone/>
              <a:defRPr>
                <a:solidFill>
                  <a:schemeClr val="dk1"/>
                </a:solidFill>
              </a:defRPr>
            </a:lvl7pPr>
            <a:lvl8pPr lvl="7" rtl="0" algn="ctr">
              <a:lnSpc>
                <a:spcPct val="115000"/>
              </a:lnSpc>
              <a:spcBef>
                <a:spcPts val="1600"/>
              </a:spcBef>
              <a:spcAft>
                <a:spcPts val="0"/>
              </a:spcAft>
              <a:buClr>
                <a:schemeClr val="dk1"/>
              </a:buClr>
              <a:buSzPts val="1400"/>
              <a:buNone/>
              <a:defRPr>
                <a:solidFill>
                  <a:schemeClr val="dk1"/>
                </a:solidFill>
              </a:defRPr>
            </a:lvl8pPr>
            <a:lvl9pPr lvl="8" rtl="0" algn="ctr">
              <a:lnSpc>
                <a:spcPct val="115000"/>
              </a:lnSpc>
              <a:spcBef>
                <a:spcPts val="1600"/>
              </a:spcBef>
              <a:spcAft>
                <a:spcPts val="1600"/>
              </a:spcAft>
              <a:buClr>
                <a:schemeClr val="dk1"/>
              </a:buClr>
              <a:buSzPts val="1400"/>
              <a:buNone/>
              <a:defRPr>
                <a:solidFill>
                  <a:schemeClr val="dk1"/>
                </a:solidFill>
              </a:defRPr>
            </a:lvl9pPr>
          </a:lstStyle>
          <a:p/>
        </p:txBody>
      </p:sp>
      <p:sp>
        <p:nvSpPr>
          <p:cNvPr id="603" name="Google Shape;603;p18"/>
          <p:cNvSpPr txBox="1"/>
          <p:nvPr>
            <p:ph idx="3" type="subTitle"/>
          </p:nvPr>
        </p:nvSpPr>
        <p:spPr>
          <a:xfrm>
            <a:off x="720038" y="2742200"/>
            <a:ext cx="3680700" cy="4062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604" name="Google Shape;604;p18"/>
          <p:cNvSpPr txBox="1"/>
          <p:nvPr>
            <p:ph idx="4" type="subTitle"/>
          </p:nvPr>
        </p:nvSpPr>
        <p:spPr>
          <a:xfrm>
            <a:off x="4743416" y="2742200"/>
            <a:ext cx="36807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2_1">
    <p:spTree>
      <p:nvGrpSpPr>
        <p:cNvPr id="605" name="Shape 605"/>
        <p:cNvGrpSpPr/>
        <p:nvPr/>
      </p:nvGrpSpPr>
      <p:grpSpPr>
        <a:xfrm>
          <a:off x="0" y="0"/>
          <a:ext cx="0" cy="0"/>
          <a:chOff x="0" y="0"/>
          <a:chExt cx="0" cy="0"/>
        </a:xfrm>
      </p:grpSpPr>
      <p:sp>
        <p:nvSpPr>
          <p:cNvPr id="606" name="Google Shape;606;p19"/>
          <p:cNvSpPr/>
          <p:nvPr/>
        </p:nvSpPr>
        <p:spPr>
          <a:xfrm>
            <a:off x="3022750" y="455623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19"/>
          <p:cNvGrpSpPr/>
          <p:nvPr/>
        </p:nvGrpSpPr>
        <p:grpSpPr>
          <a:xfrm rot="-5400000">
            <a:off x="7615683" y="1901335"/>
            <a:ext cx="3011323" cy="1432849"/>
            <a:chOff x="6138003" y="1915900"/>
            <a:chExt cx="1988197" cy="946025"/>
          </a:xfrm>
        </p:grpSpPr>
        <p:sp>
          <p:nvSpPr>
            <p:cNvPr id="608" name="Google Shape;608;p1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19"/>
          <p:cNvSpPr/>
          <p:nvPr/>
        </p:nvSpPr>
        <p:spPr>
          <a:xfrm rot="6456010">
            <a:off x="-3433219" y="758143"/>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rot="-1785170">
            <a:off x="7120215" y="453028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19"/>
          <p:cNvGrpSpPr/>
          <p:nvPr/>
        </p:nvGrpSpPr>
        <p:grpSpPr>
          <a:xfrm rot="10800000">
            <a:off x="4847158" y="-826790"/>
            <a:ext cx="3011323" cy="1432849"/>
            <a:chOff x="6138003" y="1915900"/>
            <a:chExt cx="1988197" cy="946025"/>
          </a:xfrm>
        </p:grpSpPr>
        <p:sp>
          <p:nvSpPr>
            <p:cNvPr id="627" name="Google Shape;627;p1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3" name="Google Shape;643;p19"/>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644" name="Google Shape;644;p19"/>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645" name="Google Shape;645;p19"/>
          <p:cNvSpPr txBox="1"/>
          <p:nvPr>
            <p:ph idx="1" type="body"/>
          </p:nvPr>
        </p:nvSpPr>
        <p:spPr>
          <a:xfrm>
            <a:off x="713100" y="1224575"/>
            <a:ext cx="3858900" cy="33795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sp>
        <p:nvSpPr>
          <p:cNvPr id="646" name="Google Shape;646;p19"/>
          <p:cNvSpPr txBox="1"/>
          <p:nvPr>
            <p:ph idx="2" type="body"/>
          </p:nvPr>
        </p:nvSpPr>
        <p:spPr>
          <a:xfrm>
            <a:off x="4572000" y="1224575"/>
            <a:ext cx="3858900" cy="3379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47" name="Shape 647"/>
        <p:cNvGrpSpPr/>
        <p:nvPr/>
      </p:nvGrpSpPr>
      <p:grpSpPr>
        <a:xfrm>
          <a:off x="0" y="0"/>
          <a:ext cx="0" cy="0"/>
          <a:chOff x="0" y="0"/>
          <a:chExt cx="0" cy="0"/>
        </a:xfrm>
      </p:grpSpPr>
      <p:sp>
        <p:nvSpPr>
          <p:cNvPr id="648" name="Google Shape;648;p20"/>
          <p:cNvSpPr/>
          <p:nvPr/>
        </p:nvSpPr>
        <p:spPr>
          <a:xfrm rot="3814693">
            <a:off x="-3395477" y="1425144"/>
            <a:ext cx="4024264" cy="4024264"/>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rot="-3853434">
            <a:off x="8627359" y="2069852"/>
            <a:ext cx="4024096" cy="4024096"/>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rot="5400000">
            <a:off x="-1430725" y="103475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20"/>
          <p:cNvGrpSpPr/>
          <p:nvPr/>
        </p:nvGrpSpPr>
        <p:grpSpPr>
          <a:xfrm>
            <a:off x="6132670" y="4500660"/>
            <a:ext cx="3011323" cy="1432849"/>
            <a:chOff x="6138003" y="1915900"/>
            <a:chExt cx="1988197" cy="946025"/>
          </a:xfrm>
        </p:grpSpPr>
        <p:sp>
          <p:nvSpPr>
            <p:cNvPr id="652" name="Google Shape;652;p20"/>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0"/>
          <p:cNvSpPr/>
          <p:nvPr/>
        </p:nvSpPr>
        <p:spPr>
          <a:xfrm rot="-10658743">
            <a:off x="3433203" y="-3565560"/>
            <a:ext cx="4023997" cy="402399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20"/>
          <p:cNvGrpSpPr/>
          <p:nvPr/>
        </p:nvGrpSpPr>
        <p:grpSpPr>
          <a:xfrm>
            <a:off x="946695" y="4604110"/>
            <a:ext cx="3011323" cy="1432849"/>
            <a:chOff x="6138003" y="1915900"/>
            <a:chExt cx="1988197" cy="946025"/>
          </a:xfrm>
        </p:grpSpPr>
        <p:sp>
          <p:nvSpPr>
            <p:cNvPr id="670" name="Google Shape;670;p20"/>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20"/>
          <p:cNvSpPr/>
          <p:nvPr/>
        </p:nvSpPr>
        <p:spPr>
          <a:xfrm rot="-8100000">
            <a:off x="8018081" y="25108"/>
            <a:ext cx="2541696"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20"/>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688" name="Google Shape;688;p2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689" name="Google Shape;689;p20"/>
          <p:cNvSpPr txBox="1"/>
          <p:nvPr>
            <p:ph idx="1" type="subTitle"/>
          </p:nvPr>
        </p:nvSpPr>
        <p:spPr>
          <a:xfrm>
            <a:off x="3512575" y="1365750"/>
            <a:ext cx="4068300" cy="737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690" name="Google Shape;690;p20"/>
          <p:cNvSpPr txBox="1"/>
          <p:nvPr>
            <p:ph idx="2" type="subTitle"/>
          </p:nvPr>
        </p:nvSpPr>
        <p:spPr>
          <a:xfrm>
            <a:off x="3512582" y="2199300"/>
            <a:ext cx="4068300" cy="737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691" name="Google Shape;691;p20"/>
          <p:cNvSpPr txBox="1"/>
          <p:nvPr>
            <p:ph idx="3" type="subTitle"/>
          </p:nvPr>
        </p:nvSpPr>
        <p:spPr>
          <a:xfrm>
            <a:off x="3512582" y="3032850"/>
            <a:ext cx="4068300" cy="737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692" name="Google Shape;692;p20"/>
          <p:cNvSpPr txBox="1"/>
          <p:nvPr>
            <p:ph idx="4" type="subTitle"/>
          </p:nvPr>
        </p:nvSpPr>
        <p:spPr>
          <a:xfrm>
            <a:off x="3512582" y="3866400"/>
            <a:ext cx="4068300" cy="737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400">
                <a:solidFill>
                  <a:schemeClr val="dk1"/>
                </a:solidFill>
              </a:defRPr>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693" name="Google Shape;693;p20"/>
          <p:cNvSpPr txBox="1"/>
          <p:nvPr>
            <p:ph idx="5" type="subTitle"/>
          </p:nvPr>
        </p:nvSpPr>
        <p:spPr>
          <a:xfrm>
            <a:off x="2300875" y="1365809"/>
            <a:ext cx="1211700" cy="737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
        <p:nvSpPr>
          <p:cNvPr id="694" name="Google Shape;694;p20"/>
          <p:cNvSpPr txBox="1"/>
          <p:nvPr>
            <p:ph idx="6" type="subTitle"/>
          </p:nvPr>
        </p:nvSpPr>
        <p:spPr>
          <a:xfrm>
            <a:off x="2300875" y="2199339"/>
            <a:ext cx="1211700" cy="737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
        <p:nvSpPr>
          <p:cNvPr id="695" name="Google Shape;695;p20"/>
          <p:cNvSpPr txBox="1"/>
          <p:nvPr>
            <p:ph idx="7" type="subTitle"/>
          </p:nvPr>
        </p:nvSpPr>
        <p:spPr>
          <a:xfrm>
            <a:off x="2300875" y="3032870"/>
            <a:ext cx="1211700" cy="737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
        <p:nvSpPr>
          <p:cNvPr id="696" name="Google Shape;696;p20"/>
          <p:cNvSpPr txBox="1"/>
          <p:nvPr>
            <p:ph idx="8" type="subTitle"/>
          </p:nvPr>
        </p:nvSpPr>
        <p:spPr>
          <a:xfrm>
            <a:off x="2300875" y="3866400"/>
            <a:ext cx="1211700" cy="737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000"/>
              <a:buNone/>
              <a:defRPr b="1" sz="2000">
                <a:solidFill>
                  <a:schemeClr val="dk1"/>
                </a:solidFill>
              </a:defRPr>
            </a:lvl1pPr>
            <a:lvl2pPr lvl="1" rtl="0" algn="ctr">
              <a:lnSpc>
                <a:spcPct val="115000"/>
              </a:lnSpc>
              <a:spcBef>
                <a:spcPts val="0"/>
              </a:spcBef>
              <a:spcAft>
                <a:spcPts val="0"/>
              </a:spcAft>
              <a:buSzPts val="2000"/>
              <a:buNone/>
              <a:defRPr b="1" sz="2000"/>
            </a:lvl2pPr>
            <a:lvl3pPr lvl="2" rtl="0" algn="ctr">
              <a:lnSpc>
                <a:spcPct val="115000"/>
              </a:lnSpc>
              <a:spcBef>
                <a:spcPts val="0"/>
              </a:spcBef>
              <a:spcAft>
                <a:spcPts val="0"/>
              </a:spcAft>
              <a:buSzPts val="2000"/>
              <a:buNone/>
              <a:defRPr b="1" sz="2000"/>
            </a:lvl3pPr>
            <a:lvl4pPr lvl="3" rtl="0" algn="ctr">
              <a:lnSpc>
                <a:spcPct val="115000"/>
              </a:lnSpc>
              <a:spcBef>
                <a:spcPts val="0"/>
              </a:spcBef>
              <a:spcAft>
                <a:spcPts val="0"/>
              </a:spcAft>
              <a:buSzPts val="2000"/>
              <a:buNone/>
              <a:defRPr b="1" sz="2000"/>
            </a:lvl4pPr>
            <a:lvl5pPr lvl="4" rtl="0" algn="ctr">
              <a:lnSpc>
                <a:spcPct val="115000"/>
              </a:lnSpc>
              <a:spcBef>
                <a:spcPts val="0"/>
              </a:spcBef>
              <a:spcAft>
                <a:spcPts val="0"/>
              </a:spcAft>
              <a:buSzPts val="2000"/>
              <a:buNone/>
              <a:defRPr b="1" sz="2000"/>
            </a:lvl5pPr>
            <a:lvl6pPr lvl="5" rtl="0" algn="ctr">
              <a:lnSpc>
                <a:spcPct val="115000"/>
              </a:lnSpc>
              <a:spcBef>
                <a:spcPts val="0"/>
              </a:spcBef>
              <a:spcAft>
                <a:spcPts val="0"/>
              </a:spcAft>
              <a:buSzPts val="2000"/>
              <a:buNone/>
              <a:defRPr b="1" sz="2000"/>
            </a:lvl6pPr>
            <a:lvl7pPr lvl="6" rtl="0" algn="ctr">
              <a:lnSpc>
                <a:spcPct val="115000"/>
              </a:lnSpc>
              <a:spcBef>
                <a:spcPts val="0"/>
              </a:spcBef>
              <a:spcAft>
                <a:spcPts val="0"/>
              </a:spcAft>
              <a:buSzPts val="2000"/>
              <a:buNone/>
              <a:defRPr b="1" sz="2000"/>
            </a:lvl7pPr>
            <a:lvl8pPr lvl="7" rtl="0" algn="ctr">
              <a:lnSpc>
                <a:spcPct val="115000"/>
              </a:lnSpc>
              <a:spcBef>
                <a:spcPts val="0"/>
              </a:spcBef>
              <a:spcAft>
                <a:spcPts val="0"/>
              </a:spcAft>
              <a:buSzPts val="2000"/>
              <a:buNone/>
              <a:defRPr b="1" sz="2000"/>
            </a:lvl8pPr>
            <a:lvl9pPr lvl="8" rtl="0" algn="ctr">
              <a:lnSpc>
                <a:spcPct val="115000"/>
              </a:lnSpc>
              <a:spcBef>
                <a:spcPts val="0"/>
              </a:spcBef>
              <a:spcAft>
                <a:spcPts val="0"/>
              </a:spcAft>
              <a:buSzPts val="2000"/>
              <a:buNone/>
              <a:defRPr b="1" sz="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p:nvPr/>
        </p:nvSpPr>
        <p:spPr>
          <a:xfrm rot="5400000">
            <a:off x="-821125" y="-3674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4925545" y="4272060"/>
            <a:ext cx="3011323" cy="1432849"/>
            <a:chOff x="6138003" y="1915900"/>
            <a:chExt cx="1988197" cy="946025"/>
          </a:xfrm>
        </p:grpSpPr>
        <p:sp>
          <p:nvSpPr>
            <p:cNvPr id="35" name="Google Shape;35;p3"/>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3"/>
          <p:cNvSpPr/>
          <p:nvPr/>
        </p:nvSpPr>
        <p:spPr>
          <a:xfrm rot="10800000">
            <a:off x="1882697" y="-3245227"/>
            <a:ext cx="4024200" cy="402420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2112538">
            <a:off x="509178" y="4709873"/>
            <a:ext cx="4024211" cy="4024211"/>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6994525" y="-2206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3"/>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55" name="Google Shape;55;p3"/>
          <p:cNvSpPr txBox="1"/>
          <p:nvPr>
            <p:ph type="title"/>
          </p:nvPr>
        </p:nvSpPr>
        <p:spPr>
          <a:xfrm>
            <a:off x="3990300" y="2662225"/>
            <a:ext cx="44406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600"/>
              <a:buNone/>
              <a:defRPr sz="5000"/>
            </a:lvl1pPr>
            <a:lvl2pPr lvl="1" rtl="0" algn="ctr">
              <a:lnSpc>
                <a:spcPct val="115000"/>
              </a:lnSpc>
              <a:spcBef>
                <a:spcPts val="0"/>
              </a:spcBef>
              <a:spcAft>
                <a:spcPts val="0"/>
              </a:spcAft>
              <a:buSzPts val="3600"/>
              <a:buNone/>
              <a:defRPr sz="3600"/>
            </a:lvl2pPr>
            <a:lvl3pPr lvl="2" rtl="0" algn="ctr">
              <a:lnSpc>
                <a:spcPct val="115000"/>
              </a:lnSpc>
              <a:spcBef>
                <a:spcPts val="0"/>
              </a:spcBef>
              <a:spcAft>
                <a:spcPts val="0"/>
              </a:spcAft>
              <a:buSzPts val="3600"/>
              <a:buNone/>
              <a:defRPr sz="3600"/>
            </a:lvl3pPr>
            <a:lvl4pPr lvl="3" rtl="0" algn="ctr">
              <a:lnSpc>
                <a:spcPct val="115000"/>
              </a:lnSpc>
              <a:spcBef>
                <a:spcPts val="0"/>
              </a:spcBef>
              <a:spcAft>
                <a:spcPts val="0"/>
              </a:spcAft>
              <a:buSzPts val="3600"/>
              <a:buNone/>
              <a:defRPr sz="3600"/>
            </a:lvl4pPr>
            <a:lvl5pPr lvl="4" rtl="0" algn="ctr">
              <a:lnSpc>
                <a:spcPct val="115000"/>
              </a:lnSpc>
              <a:spcBef>
                <a:spcPts val="0"/>
              </a:spcBef>
              <a:spcAft>
                <a:spcPts val="0"/>
              </a:spcAft>
              <a:buSzPts val="3600"/>
              <a:buNone/>
              <a:defRPr sz="3600"/>
            </a:lvl5pPr>
            <a:lvl6pPr lvl="5" rtl="0" algn="ctr">
              <a:lnSpc>
                <a:spcPct val="115000"/>
              </a:lnSpc>
              <a:spcBef>
                <a:spcPts val="0"/>
              </a:spcBef>
              <a:spcAft>
                <a:spcPts val="0"/>
              </a:spcAft>
              <a:buSzPts val="3600"/>
              <a:buNone/>
              <a:defRPr sz="3600"/>
            </a:lvl6pPr>
            <a:lvl7pPr lvl="6" rtl="0" algn="ctr">
              <a:lnSpc>
                <a:spcPct val="115000"/>
              </a:lnSpc>
              <a:spcBef>
                <a:spcPts val="0"/>
              </a:spcBef>
              <a:spcAft>
                <a:spcPts val="0"/>
              </a:spcAft>
              <a:buSzPts val="3600"/>
              <a:buNone/>
              <a:defRPr sz="3600"/>
            </a:lvl7pPr>
            <a:lvl8pPr lvl="7" rtl="0" algn="ctr">
              <a:lnSpc>
                <a:spcPct val="115000"/>
              </a:lnSpc>
              <a:spcBef>
                <a:spcPts val="0"/>
              </a:spcBef>
              <a:spcAft>
                <a:spcPts val="0"/>
              </a:spcAft>
              <a:buSzPts val="3600"/>
              <a:buNone/>
              <a:defRPr sz="3600"/>
            </a:lvl8pPr>
            <a:lvl9pPr lvl="8" rtl="0" algn="ctr">
              <a:lnSpc>
                <a:spcPct val="115000"/>
              </a:lnSpc>
              <a:spcBef>
                <a:spcPts val="0"/>
              </a:spcBef>
              <a:spcAft>
                <a:spcPts val="0"/>
              </a:spcAft>
              <a:buSzPts val="3600"/>
              <a:buNone/>
              <a:defRPr sz="3600"/>
            </a:lvl9pPr>
          </a:lstStyle>
          <a:p/>
        </p:txBody>
      </p:sp>
      <p:sp>
        <p:nvSpPr>
          <p:cNvPr id="56" name="Google Shape;56;p3"/>
          <p:cNvSpPr txBox="1"/>
          <p:nvPr>
            <p:ph hasCustomPrompt="1" idx="2" type="title"/>
          </p:nvPr>
        </p:nvSpPr>
        <p:spPr>
          <a:xfrm>
            <a:off x="5426725" y="1152050"/>
            <a:ext cx="1567800" cy="11301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7200"/>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57" name="Google Shape;57;p3"/>
          <p:cNvSpPr txBox="1"/>
          <p:nvPr>
            <p:ph idx="1" type="subTitle"/>
          </p:nvPr>
        </p:nvSpPr>
        <p:spPr>
          <a:xfrm>
            <a:off x="3990300" y="3540850"/>
            <a:ext cx="4440600" cy="450600"/>
          </a:xfrm>
          <a:prstGeom prst="rect">
            <a:avLst/>
          </a:prstGeom>
          <a:solidFill>
            <a:srgbClr val="FF0098">
              <a:alpha val="40000"/>
            </a:srgbClr>
          </a:solidFill>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solidFill>
                  <a:schemeClr val="dk1"/>
                </a:solidFill>
              </a:defRPr>
            </a:lvl1pPr>
            <a:lvl2pPr lvl="1" rtl="0" algn="ctr">
              <a:lnSpc>
                <a:spcPct val="115000"/>
              </a:lnSpc>
              <a:spcBef>
                <a:spcPts val="0"/>
              </a:spcBef>
              <a:spcAft>
                <a:spcPts val="0"/>
              </a:spcAft>
              <a:buSzPts val="1600"/>
              <a:buNone/>
              <a:defRPr sz="1600"/>
            </a:lvl2pPr>
            <a:lvl3pPr lvl="2" rtl="0" algn="ctr">
              <a:lnSpc>
                <a:spcPct val="115000"/>
              </a:lnSpc>
              <a:spcBef>
                <a:spcPts val="1600"/>
              </a:spcBef>
              <a:spcAft>
                <a:spcPts val="0"/>
              </a:spcAft>
              <a:buSzPts val="1600"/>
              <a:buNone/>
              <a:defRPr sz="1600"/>
            </a:lvl3pPr>
            <a:lvl4pPr lvl="3" rtl="0" algn="ctr">
              <a:lnSpc>
                <a:spcPct val="115000"/>
              </a:lnSpc>
              <a:spcBef>
                <a:spcPts val="1600"/>
              </a:spcBef>
              <a:spcAft>
                <a:spcPts val="0"/>
              </a:spcAft>
              <a:buSzPts val="1600"/>
              <a:buNone/>
              <a:defRPr sz="1600"/>
            </a:lvl4pPr>
            <a:lvl5pPr lvl="4" rtl="0" algn="ctr">
              <a:lnSpc>
                <a:spcPct val="115000"/>
              </a:lnSpc>
              <a:spcBef>
                <a:spcPts val="1600"/>
              </a:spcBef>
              <a:spcAft>
                <a:spcPts val="0"/>
              </a:spcAft>
              <a:buSzPts val="1600"/>
              <a:buNone/>
              <a:defRPr sz="1600"/>
            </a:lvl5pPr>
            <a:lvl6pPr lvl="5" rtl="0" algn="ctr">
              <a:lnSpc>
                <a:spcPct val="115000"/>
              </a:lnSpc>
              <a:spcBef>
                <a:spcPts val="1600"/>
              </a:spcBef>
              <a:spcAft>
                <a:spcPts val="0"/>
              </a:spcAft>
              <a:buSzPts val="1600"/>
              <a:buNone/>
              <a:defRPr sz="1600"/>
            </a:lvl6pPr>
            <a:lvl7pPr lvl="6" rtl="0" algn="ctr">
              <a:lnSpc>
                <a:spcPct val="115000"/>
              </a:lnSpc>
              <a:spcBef>
                <a:spcPts val="1600"/>
              </a:spcBef>
              <a:spcAft>
                <a:spcPts val="0"/>
              </a:spcAft>
              <a:buSzPts val="1600"/>
              <a:buNone/>
              <a:defRPr sz="1600"/>
            </a:lvl7pPr>
            <a:lvl8pPr lvl="7" rtl="0" algn="ctr">
              <a:lnSpc>
                <a:spcPct val="115000"/>
              </a:lnSpc>
              <a:spcBef>
                <a:spcPts val="1600"/>
              </a:spcBef>
              <a:spcAft>
                <a:spcPts val="0"/>
              </a:spcAft>
              <a:buSzPts val="1600"/>
              <a:buNone/>
              <a:defRPr sz="1600"/>
            </a:lvl8pPr>
            <a:lvl9pPr lvl="8" rtl="0" algn="ctr">
              <a:lnSpc>
                <a:spcPct val="115000"/>
              </a:lnSpc>
              <a:spcBef>
                <a:spcPts val="1600"/>
              </a:spcBef>
              <a:spcAft>
                <a:spcPts val="160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97" name="Shape 697"/>
        <p:cNvGrpSpPr/>
        <p:nvPr/>
      </p:nvGrpSpPr>
      <p:grpSpPr>
        <a:xfrm>
          <a:off x="0" y="0"/>
          <a:ext cx="0" cy="0"/>
          <a:chOff x="0" y="0"/>
          <a:chExt cx="0" cy="0"/>
        </a:xfrm>
      </p:grpSpPr>
      <p:sp>
        <p:nvSpPr>
          <p:cNvPr id="698" name="Google Shape;698;p21"/>
          <p:cNvSpPr/>
          <p:nvPr/>
        </p:nvSpPr>
        <p:spPr>
          <a:xfrm>
            <a:off x="2165500" y="472768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21"/>
          <p:cNvGrpSpPr/>
          <p:nvPr/>
        </p:nvGrpSpPr>
        <p:grpSpPr>
          <a:xfrm rot="-5400000">
            <a:off x="7555333" y="848873"/>
            <a:ext cx="3011323" cy="1432849"/>
            <a:chOff x="6138003" y="1915900"/>
            <a:chExt cx="1988197" cy="946025"/>
          </a:xfrm>
        </p:grpSpPr>
        <p:sp>
          <p:nvSpPr>
            <p:cNvPr id="700" name="Google Shape;700;p21"/>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21"/>
          <p:cNvSpPr/>
          <p:nvPr/>
        </p:nvSpPr>
        <p:spPr>
          <a:xfrm rot="6456010">
            <a:off x="-3433219" y="758143"/>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rot="-1785170">
            <a:off x="7291665" y="455998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21"/>
          <p:cNvGrpSpPr/>
          <p:nvPr/>
        </p:nvGrpSpPr>
        <p:grpSpPr>
          <a:xfrm rot="10800000">
            <a:off x="-792555" y="-841440"/>
            <a:ext cx="3011323" cy="1432849"/>
            <a:chOff x="6138003" y="1915900"/>
            <a:chExt cx="1988197" cy="946025"/>
          </a:xfrm>
        </p:grpSpPr>
        <p:sp>
          <p:nvSpPr>
            <p:cNvPr id="719" name="Google Shape;719;p21"/>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5" name="Google Shape;735;p21"/>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736" name="Google Shape;736;p2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737" name="Google Shape;737;p21"/>
          <p:cNvSpPr txBox="1"/>
          <p:nvPr>
            <p:ph idx="1" type="subTitle"/>
          </p:nvPr>
        </p:nvSpPr>
        <p:spPr>
          <a:xfrm>
            <a:off x="875675" y="22183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38" name="Google Shape;738;p21"/>
          <p:cNvSpPr txBox="1"/>
          <p:nvPr>
            <p:ph idx="2" type="subTitle"/>
          </p:nvPr>
        </p:nvSpPr>
        <p:spPr>
          <a:xfrm>
            <a:off x="3505928" y="22183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39" name="Google Shape;739;p21"/>
          <p:cNvSpPr txBox="1"/>
          <p:nvPr>
            <p:ph idx="3" type="subTitle"/>
          </p:nvPr>
        </p:nvSpPr>
        <p:spPr>
          <a:xfrm>
            <a:off x="875675" y="39821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40" name="Google Shape;740;p21"/>
          <p:cNvSpPr txBox="1"/>
          <p:nvPr>
            <p:ph idx="4" type="subTitle"/>
          </p:nvPr>
        </p:nvSpPr>
        <p:spPr>
          <a:xfrm>
            <a:off x="3505954" y="39821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41" name="Google Shape;741;p21"/>
          <p:cNvSpPr txBox="1"/>
          <p:nvPr>
            <p:ph idx="5" type="subTitle"/>
          </p:nvPr>
        </p:nvSpPr>
        <p:spPr>
          <a:xfrm>
            <a:off x="6136125" y="22183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42" name="Google Shape;742;p21"/>
          <p:cNvSpPr txBox="1"/>
          <p:nvPr>
            <p:ph idx="6" type="subTitle"/>
          </p:nvPr>
        </p:nvSpPr>
        <p:spPr>
          <a:xfrm>
            <a:off x="6136232" y="3982173"/>
            <a:ext cx="21321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743" name="Google Shape;743;p21"/>
          <p:cNvSpPr txBox="1"/>
          <p:nvPr>
            <p:ph idx="7" type="subTitle"/>
          </p:nvPr>
        </p:nvSpPr>
        <p:spPr>
          <a:xfrm>
            <a:off x="3505900" y="19490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4" name="Google Shape;744;p21"/>
          <p:cNvSpPr txBox="1"/>
          <p:nvPr>
            <p:ph idx="8" type="subTitle"/>
          </p:nvPr>
        </p:nvSpPr>
        <p:spPr>
          <a:xfrm>
            <a:off x="3505900" y="37128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5" name="Google Shape;745;p21"/>
          <p:cNvSpPr txBox="1"/>
          <p:nvPr>
            <p:ph idx="9" type="subTitle"/>
          </p:nvPr>
        </p:nvSpPr>
        <p:spPr>
          <a:xfrm>
            <a:off x="6136275" y="19490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6" name="Google Shape;746;p21"/>
          <p:cNvSpPr txBox="1"/>
          <p:nvPr>
            <p:ph idx="13" type="subTitle"/>
          </p:nvPr>
        </p:nvSpPr>
        <p:spPr>
          <a:xfrm>
            <a:off x="6136275" y="37128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7" name="Google Shape;747;p21"/>
          <p:cNvSpPr txBox="1"/>
          <p:nvPr>
            <p:ph idx="14" type="subTitle"/>
          </p:nvPr>
        </p:nvSpPr>
        <p:spPr>
          <a:xfrm>
            <a:off x="875675" y="19490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8" name="Google Shape;748;p21"/>
          <p:cNvSpPr txBox="1"/>
          <p:nvPr>
            <p:ph idx="15" type="subTitle"/>
          </p:nvPr>
        </p:nvSpPr>
        <p:spPr>
          <a:xfrm>
            <a:off x="875675" y="3712800"/>
            <a:ext cx="2132100" cy="4062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000"/>
              <a:buNone/>
              <a:defRPr b="1" sz="20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sp>
        <p:nvSpPr>
          <p:cNvPr id="749" name="Google Shape;749;p21"/>
          <p:cNvSpPr txBox="1"/>
          <p:nvPr>
            <p:ph hasCustomPrompt="1" idx="16" type="title"/>
          </p:nvPr>
        </p:nvSpPr>
        <p:spPr>
          <a:xfrm>
            <a:off x="1590275" y="1300688"/>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
        <p:nvSpPr>
          <p:cNvPr id="750" name="Google Shape;750;p21"/>
          <p:cNvSpPr txBox="1"/>
          <p:nvPr>
            <p:ph hasCustomPrompt="1" idx="17" type="title"/>
          </p:nvPr>
        </p:nvSpPr>
        <p:spPr>
          <a:xfrm>
            <a:off x="4220500" y="1300688"/>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
        <p:nvSpPr>
          <p:cNvPr id="751" name="Google Shape;751;p21"/>
          <p:cNvSpPr txBox="1"/>
          <p:nvPr>
            <p:ph hasCustomPrompt="1" idx="18" type="title"/>
          </p:nvPr>
        </p:nvSpPr>
        <p:spPr>
          <a:xfrm>
            <a:off x="6850725" y="1300688"/>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
        <p:nvSpPr>
          <p:cNvPr id="752" name="Google Shape;752;p21"/>
          <p:cNvSpPr txBox="1"/>
          <p:nvPr>
            <p:ph hasCustomPrompt="1" idx="19" type="title"/>
          </p:nvPr>
        </p:nvSpPr>
        <p:spPr>
          <a:xfrm>
            <a:off x="1590275" y="3068891"/>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
        <p:nvSpPr>
          <p:cNvPr id="753" name="Google Shape;753;p21"/>
          <p:cNvSpPr txBox="1"/>
          <p:nvPr>
            <p:ph hasCustomPrompt="1" idx="20" type="title"/>
          </p:nvPr>
        </p:nvSpPr>
        <p:spPr>
          <a:xfrm>
            <a:off x="4220500" y="3068891"/>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
        <p:nvSpPr>
          <p:cNvPr id="754" name="Google Shape;754;p21"/>
          <p:cNvSpPr txBox="1"/>
          <p:nvPr>
            <p:ph hasCustomPrompt="1" idx="21" type="title"/>
          </p:nvPr>
        </p:nvSpPr>
        <p:spPr>
          <a:xfrm>
            <a:off x="6850725" y="3068891"/>
            <a:ext cx="702900" cy="529200"/>
          </a:xfrm>
          <a:prstGeom prst="rect">
            <a:avLst/>
          </a:prstGeom>
          <a:solidFill>
            <a:srgbClr val="FF0098">
              <a:alpha val="40000"/>
            </a:srgbClr>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2400"/>
              <a:buFont typeface="Karla"/>
              <a:buNone/>
              <a:defRPr sz="2400"/>
            </a:lvl1pPr>
            <a:lvl2pPr lvl="1" rtl="0" algn="ctr">
              <a:lnSpc>
                <a:spcPct val="115000"/>
              </a:lnSpc>
              <a:spcBef>
                <a:spcPts val="0"/>
              </a:spcBef>
              <a:spcAft>
                <a:spcPts val="0"/>
              </a:spcAft>
              <a:buSzPts val="2400"/>
              <a:buFont typeface="Karla"/>
              <a:buNone/>
              <a:defRPr sz="2400">
                <a:latin typeface="Karla"/>
                <a:ea typeface="Karla"/>
                <a:cs typeface="Karla"/>
                <a:sym typeface="Karla"/>
              </a:defRPr>
            </a:lvl2pPr>
            <a:lvl3pPr lvl="2" rtl="0" algn="ctr">
              <a:lnSpc>
                <a:spcPct val="115000"/>
              </a:lnSpc>
              <a:spcBef>
                <a:spcPts val="0"/>
              </a:spcBef>
              <a:spcAft>
                <a:spcPts val="0"/>
              </a:spcAft>
              <a:buSzPts val="2400"/>
              <a:buFont typeface="Karla"/>
              <a:buNone/>
              <a:defRPr sz="2400">
                <a:latin typeface="Karla"/>
                <a:ea typeface="Karla"/>
                <a:cs typeface="Karla"/>
                <a:sym typeface="Karla"/>
              </a:defRPr>
            </a:lvl3pPr>
            <a:lvl4pPr lvl="3" rtl="0" algn="ctr">
              <a:lnSpc>
                <a:spcPct val="115000"/>
              </a:lnSpc>
              <a:spcBef>
                <a:spcPts val="0"/>
              </a:spcBef>
              <a:spcAft>
                <a:spcPts val="0"/>
              </a:spcAft>
              <a:buSzPts val="2400"/>
              <a:buFont typeface="Karla"/>
              <a:buNone/>
              <a:defRPr sz="2400">
                <a:latin typeface="Karla"/>
                <a:ea typeface="Karla"/>
                <a:cs typeface="Karla"/>
                <a:sym typeface="Karla"/>
              </a:defRPr>
            </a:lvl4pPr>
            <a:lvl5pPr lvl="4" rtl="0" algn="ctr">
              <a:lnSpc>
                <a:spcPct val="115000"/>
              </a:lnSpc>
              <a:spcBef>
                <a:spcPts val="0"/>
              </a:spcBef>
              <a:spcAft>
                <a:spcPts val="0"/>
              </a:spcAft>
              <a:buSzPts val="2400"/>
              <a:buFont typeface="Karla"/>
              <a:buNone/>
              <a:defRPr sz="2400">
                <a:latin typeface="Karla"/>
                <a:ea typeface="Karla"/>
                <a:cs typeface="Karla"/>
                <a:sym typeface="Karla"/>
              </a:defRPr>
            </a:lvl5pPr>
            <a:lvl6pPr lvl="5" rtl="0" algn="ctr">
              <a:lnSpc>
                <a:spcPct val="115000"/>
              </a:lnSpc>
              <a:spcBef>
                <a:spcPts val="0"/>
              </a:spcBef>
              <a:spcAft>
                <a:spcPts val="0"/>
              </a:spcAft>
              <a:buSzPts val="2400"/>
              <a:buFont typeface="Karla"/>
              <a:buNone/>
              <a:defRPr sz="2400">
                <a:latin typeface="Karla"/>
                <a:ea typeface="Karla"/>
                <a:cs typeface="Karla"/>
                <a:sym typeface="Karla"/>
              </a:defRPr>
            </a:lvl6pPr>
            <a:lvl7pPr lvl="6" rtl="0" algn="ctr">
              <a:lnSpc>
                <a:spcPct val="115000"/>
              </a:lnSpc>
              <a:spcBef>
                <a:spcPts val="0"/>
              </a:spcBef>
              <a:spcAft>
                <a:spcPts val="0"/>
              </a:spcAft>
              <a:buSzPts val="2400"/>
              <a:buFont typeface="Karla"/>
              <a:buNone/>
              <a:defRPr sz="2400">
                <a:latin typeface="Karla"/>
                <a:ea typeface="Karla"/>
                <a:cs typeface="Karla"/>
                <a:sym typeface="Karla"/>
              </a:defRPr>
            </a:lvl7pPr>
            <a:lvl8pPr lvl="7" rtl="0" algn="ctr">
              <a:lnSpc>
                <a:spcPct val="115000"/>
              </a:lnSpc>
              <a:spcBef>
                <a:spcPts val="0"/>
              </a:spcBef>
              <a:spcAft>
                <a:spcPts val="0"/>
              </a:spcAft>
              <a:buSzPts val="2400"/>
              <a:buFont typeface="Karla"/>
              <a:buNone/>
              <a:defRPr sz="2400">
                <a:latin typeface="Karla"/>
                <a:ea typeface="Karla"/>
                <a:cs typeface="Karla"/>
                <a:sym typeface="Karla"/>
              </a:defRPr>
            </a:lvl8pPr>
            <a:lvl9pPr lvl="8" rtl="0" algn="ctr">
              <a:lnSpc>
                <a:spcPct val="115000"/>
              </a:lnSpc>
              <a:spcBef>
                <a:spcPts val="0"/>
              </a:spcBef>
              <a:spcAft>
                <a:spcPts val="0"/>
              </a:spcAft>
              <a:buSzPts val="2400"/>
              <a:buFont typeface="Karla"/>
              <a:buNone/>
              <a:defRPr sz="2400">
                <a:latin typeface="Karla"/>
                <a:ea typeface="Karla"/>
                <a:cs typeface="Karla"/>
                <a:sym typeface="Karla"/>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55" name="Shape 755"/>
        <p:cNvGrpSpPr/>
        <p:nvPr/>
      </p:nvGrpSpPr>
      <p:grpSpPr>
        <a:xfrm>
          <a:off x="0" y="0"/>
          <a:ext cx="0" cy="0"/>
          <a:chOff x="0" y="0"/>
          <a:chExt cx="0" cy="0"/>
        </a:xfrm>
      </p:grpSpPr>
      <p:sp>
        <p:nvSpPr>
          <p:cNvPr id="756" name="Google Shape;756;p22"/>
          <p:cNvSpPr/>
          <p:nvPr/>
        </p:nvSpPr>
        <p:spPr>
          <a:xfrm>
            <a:off x="-368150" y="436573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22"/>
          <p:cNvGrpSpPr/>
          <p:nvPr/>
        </p:nvGrpSpPr>
        <p:grpSpPr>
          <a:xfrm rot="-5400000">
            <a:off x="7798158" y="-52215"/>
            <a:ext cx="3011323" cy="1432849"/>
            <a:chOff x="6138003" y="1915900"/>
            <a:chExt cx="1988197" cy="946025"/>
          </a:xfrm>
        </p:grpSpPr>
        <p:sp>
          <p:nvSpPr>
            <p:cNvPr id="758" name="Google Shape;758;p22"/>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2"/>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2"/>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2"/>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2"/>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2"/>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2"/>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2"/>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2"/>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22"/>
          <p:cNvSpPr/>
          <p:nvPr/>
        </p:nvSpPr>
        <p:spPr>
          <a:xfrm rot="6456010">
            <a:off x="-3204619" y="559668"/>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rot="-1785170">
            <a:off x="7386915" y="415993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22"/>
          <p:cNvGrpSpPr/>
          <p:nvPr/>
        </p:nvGrpSpPr>
        <p:grpSpPr>
          <a:xfrm rot="10800000">
            <a:off x="257970" y="-593790"/>
            <a:ext cx="3011323" cy="1432849"/>
            <a:chOff x="6138003" y="1915900"/>
            <a:chExt cx="1988197" cy="946025"/>
          </a:xfrm>
        </p:grpSpPr>
        <p:sp>
          <p:nvSpPr>
            <p:cNvPr id="777" name="Google Shape;777;p22"/>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2"/>
          <p:cNvSpPr/>
          <p:nvPr/>
        </p:nvSpPr>
        <p:spPr>
          <a:xfrm rot="9311666">
            <a:off x="2071870" y="-3407110"/>
            <a:ext cx="4024405" cy="4024405"/>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22"/>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795" name="Google Shape;795;p22"/>
          <p:cNvSpPr txBox="1"/>
          <p:nvPr>
            <p:ph hasCustomPrompt="1" type="title"/>
          </p:nvPr>
        </p:nvSpPr>
        <p:spPr>
          <a:xfrm>
            <a:off x="4533300" y="1054450"/>
            <a:ext cx="3897600" cy="6456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5000"/>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796" name="Google Shape;796;p22"/>
          <p:cNvSpPr txBox="1"/>
          <p:nvPr>
            <p:ph idx="1" type="subTitle"/>
          </p:nvPr>
        </p:nvSpPr>
        <p:spPr>
          <a:xfrm>
            <a:off x="4533300" y="1699951"/>
            <a:ext cx="3897600" cy="405600"/>
          </a:xfrm>
          <a:prstGeom prst="rect">
            <a:avLst/>
          </a:prstGeom>
          <a:solidFill>
            <a:srgbClr val="FF0098">
              <a:alpha val="40000"/>
            </a:srgbClr>
          </a:solidFill>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PT Sans"/>
              <a:buNone/>
              <a:defRPr>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97" name="Google Shape;797;p22"/>
          <p:cNvSpPr txBox="1"/>
          <p:nvPr>
            <p:ph hasCustomPrompt="1" idx="2" type="title"/>
          </p:nvPr>
        </p:nvSpPr>
        <p:spPr>
          <a:xfrm>
            <a:off x="4533300" y="3038738"/>
            <a:ext cx="3897600" cy="6456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5000"/>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798" name="Google Shape;798;p22"/>
          <p:cNvSpPr txBox="1"/>
          <p:nvPr>
            <p:ph idx="3" type="subTitle"/>
          </p:nvPr>
        </p:nvSpPr>
        <p:spPr>
          <a:xfrm>
            <a:off x="4533300" y="3683425"/>
            <a:ext cx="3897600" cy="405600"/>
          </a:xfrm>
          <a:prstGeom prst="rect">
            <a:avLst/>
          </a:prstGeom>
          <a:solidFill>
            <a:srgbClr val="FF0098">
              <a:alpha val="40000"/>
            </a:srgbClr>
          </a:solidFill>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Font typeface="PT Sans"/>
              <a:buNone/>
              <a:defRPr>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15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799" name="Shape 799"/>
        <p:cNvGrpSpPr/>
        <p:nvPr/>
      </p:nvGrpSpPr>
      <p:grpSpPr>
        <a:xfrm>
          <a:off x="0" y="0"/>
          <a:ext cx="0" cy="0"/>
          <a:chOff x="0" y="0"/>
          <a:chExt cx="0" cy="0"/>
        </a:xfrm>
      </p:grpSpPr>
      <p:sp>
        <p:nvSpPr>
          <p:cNvPr id="800" name="Google Shape;800;p23"/>
          <p:cNvSpPr/>
          <p:nvPr/>
        </p:nvSpPr>
        <p:spPr>
          <a:xfrm>
            <a:off x="3022750" y="455623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3"/>
          <p:cNvGrpSpPr/>
          <p:nvPr/>
        </p:nvGrpSpPr>
        <p:grpSpPr>
          <a:xfrm rot="-5400000">
            <a:off x="7615683" y="1901335"/>
            <a:ext cx="3011323" cy="1432849"/>
            <a:chOff x="6138003" y="1915900"/>
            <a:chExt cx="1988197" cy="946025"/>
          </a:xfrm>
        </p:grpSpPr>
        <p:sp>
          <p:nvSpPr>
            <p:cNvPr id="802" name="Google Shape;802;p23"/>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3"/>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3"/>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3"/>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3"/>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3"/>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3"/>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3"/>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3"/>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3"/>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3"/>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3"/>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3"/>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3"/>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3"/>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3"/>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23"/>
          <p:cNvSpPr/>
          <p:nvPr/>
        </p:nvSpPr>
        <p:spPr>
          <a:xfrm rot="6456010">
            <a:off x="-3433219" y="758143"/>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3"/>
          <p:cNvSpPr/>
          <p:nvPr/>
        </p:nvSpPr>
        <p:spPr>
          <a:xfrm rot="-1785170">
            <a:off x="7120215" y="453028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23"/>
          <p:cNvGrpSpPr/>
          <p:nvPr/>
        </p:nvGrpSpPr>
        <p:grpSpPr>
          <a:xfrm rot="10800000">
            <a:off x="4847158" y="-826790"/>
            <a:ext cx="3011323" cy="1432849"/>
            <a:chOff x="6138003" y="1915900"/>
            <a:chExt cx="1988197" cy="946025"/>
          </a:xfrm>
        </p:grpSpPr>
        <p:sp>
          <p:nvSpPr>
            <p:cNvPr id="821" name="Google Shape;821;p23"/>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3"/>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3"/>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3"/>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23"/>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838" name="Google Shape;838;p2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839" name="Shape 839"/>
        <p:cNvGrpSpPr/>
        <p:nvPr/>
      </p:nvGrpSpPr>
      <p:grpSpPr>
        <a:xfrm>
          <a:off x="0" y="0"/>
          <a:ext cx="0" cy="0"/>
          <a:chOff x="0" y="0"/>
          <a:chExt cx="0" cy="0"/>
        </a:xfrm>
      </p:grpSpPr>
      <p:sp>
        <p:nvSpPr>
          <p:cNvPr id="840" name="Google Shape;840;p24"/>
          <p:cNvSpPr/>
          <p:nvPr/>
        </p:nvSpPr>
        <p:spPr>
          <a:xfrm rot="2112538">
            <a:off x="-2976297" y="3996898"/>
            <a:ext cx="4024211" cy="4024211"/>
          </a:xfrm>
          <a:prstGeom prst="blockArc">
            <a:avLst>
              <a:gd fmla="val 10800000" name="adj1"/>
              <a:gd fmla="val 12243" name="adj2"/>
              <a:gd fmla="val 10363" name="adj3"/>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4"/>
          <p:cNvSpPr/>
          <p:nvPr/>
        </p:nvSpPr>
        <p:spPr>
          <a:xfrm rot="-7520433">
            <a:off x="8388229" y="-1892609"/>
            <a:ext cx="4024133" cy="4024133"/>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4"/>
          <p:cNvSpPr/>
          <p:nvPr/>
        </p:nvSpPr>
        <p:spPr>
          <a:xfrm rot="5400000">
            <a:off x="-1545025" y="92795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24"/>
          <p:cNvGrpSpPr/>
          <p:nvPr/>
        </p:nvGrpSpPr>
        <p:grpSpPr>
          <a:xfrm rot="-5400000">
            <a:off x="7842795" y="3033810"/>
            <a:ext cx="3011323" cy="1432849"/>
            <a:chOff x="6138003" y="1915900"/>
            <a:chExt cx="1988197" cy="946025"/>
          </a:xfrm>
        </p:grpSpPr>
        <p:sp>
          <p:nvSpPr>
            <p:cNvPr id="844" name="Google Shape;844;p2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24"/>
          <p:cNvSpPr/>
          <p:nvPr/>
        </p:nvSpPr>
        <p:spPr>
          <a:xfrm rot="-10658743">
            <a:off x="1280553" y="-3565560"/>
            <a:ext cx="4023997" cy="4023997"/>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 name="Google Shape;861;p24"/>
          <p:cNvGrpSpPr/>
          <p:nvPr/>
        </p:nvGrpSpPr>
        <p:grpSpPr>
          <a:xfrm>
            <a:off x="1708695" y="4767360"/>
            <a:ext cx="3011323" cy="1432849"/>
            <a:chOff x="6138003" y="1915900"/>
            <a:chExt cx="1988197" cy="946025"/>
          </a:xfrm>
        </p:grpSpPr>
        <p:sp>
          <p:nvSpPr>
            <p:cNvPr id="862" name="Google Shape;862;p2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8" name="Google Shape;878;p24"/>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879" name="Google Shape;879;p2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spTree>
      <p:nvGrpSpPr>
        <p:cNvPr id="880" name="Shape 880"/>
        <p:cNvGrpSpPr/>
        <p:nvPr/>
      </p:nvGrpSpPr>
      <p:grpSpPr>
        <a:xfrm>
          <a:off x="0" y="0"/>
          <a:ext cx="0" cy="0"/>
          <a:chOff x="0" y="0"/>
          <a:chExt cx="0" cy="0"/>
        </a:xfrm>
      </p:grpSpPr>
      <p:sp>
        <p:nvSpPr>
          <p:cNvPr id="881" name="Google Shape;881;p25"/>
          <p:cNvSpPr/>
          <p:nvPr/>
        </p:nvSpPr>
        <p:spPr>
          <a:xfrm rot="3814693">
            <a:off x="-3395477" y="1425144"/>
            <a:ext cx="4024264" cy="4024264"/>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rot="-3853434">
            <a:off x="8627359" y="2069852"/>
            <a:ext cx="4024096" cy="4024096"/>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rot="5400000">
            <a:off x="-1430725" y="103475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5"/>
          <p:cNvGrpSpPr/>
          <p:nvPr/>
        </p:nvGrpSpPr>
        <p:grpSpPr>
          <a:xfrm>
            <a:off x="6132670" y="4500660"/>
            <a:ext cx="3011323" cy="1432849"/>
            <a:chOff x="6138003" y="1915900"/>
            <a:chExt cx="1988197" cy="946025"/>
          </a:xfrm>
        </p:grpSpPr>
        <p:sp>
          <p:nvSpPr>
            <p:cNvPr id="885" name="Google Shape;885;p2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25"/>
          <p:cNvSpPr/>
          <p:nvPr/>
        </p:nvSpPr>
        <p:spPr>
          <a:xfrm rot="-10658743">
            <a:off x="3433203" y="-3565560"/>
            <a:ext cx="4023997" cy="402399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25"/>
          <p:cNvGrpSpPr/>
          <p:nvPr/>
        </p:nvGrpSpPr>
        <p:grpSpPr>
          <a:xfrm>
            <a:off x="946695" y="4604110"/>
            <a:ext cx="3011323" cy="1432849"/>
            <a:chOff x="6138003" y="1915900"/>
            <a:chExt cx="1988197" cy="946025"/>
          </a:xfrm>
        </p:grpSpPr>
        <p:sp>
          <p:nvSpPr>
            <p:cNvPr id="903" name="Google Shape;903;p2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25"/>
          <p:cNvSpPr/>
          <p:nvPr/>
        </p:nvSpPr>
        <p:spPr>
          <a:xfrm rot="-8100000">
            <a:off x="8018081" y="25108"/>
            <a:ext cx="2541696"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0" name="Google Shape;920;p25"/>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921" name="Google Shape;921;p2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22" name="Shape 922"/>
        <p:cNvGrpSpPr/>
        <p:nvPr/>
      </p:nvGrpSpPr>
      <p:grpSpPr>
        <a:xfrm>
          <a:off x="0" y="0"/>
          <a:ext cx="0" cy="0"/>
          <a:chOff x="0" y="0"/>
          <a:chExt cx="0" cy="0"/>
        </a:xfrm>
      </p:grpSpPr>
      <p:sp>
        <p:nvSpPr>
          <p:cNvPr id="923" name="Google Shape;923;p26"/>
          <p:cNvSpPr/>
          <p:nvPr/>
        </p:nvSpPr>
        <p:spPr>
          <a:xfrm>
            <a:off x="-557750" y="448408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26"/>
          <p:cNvGrpSpPr/>
          <p:nvPr/>
        </p:nvGrpSpPr>
        <p:grpSpPr>
          <a:xfrm rot="-5400000">
            <a:off x="7842883" y="3550398"/>
            <a:ext cx="3011323" cy="1432849"/>
            <a:chOff x="6138003" y="1915900"/>
            <a:chExt cx="1988197" cy="946025"/>
          </a:xfrm>
        </p:grpSpPr>
        <p:sp>
          <p:nvSpPr>
            <p:cNvPr id="925" name="Google Shape;925;p2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26"/>
          <p:cNvSpPr/>
          <p:nvPr/>
        </p:nvSpPr>
        <p:spPr>
          <a:xfrm rot="1018401">
            <a:off x="2007010" y="4750697"/>
            <a:ext cx="4024296" cy="4024296"/>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rot="-6656878">
            <a:off x="8682313" y="178398"/>
            <a:ext cx="4024390" cy="402439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26"/>
          <p:cNvGrpSpPr/>
          <p:nvPr/>
        </p:nvGrpSpPr>
        <p:grpSpPr>
          <a:xfrm rot="10800000">
            <a:off x="6531045" y="-536640"/>
            <a:ext cx="3011323" cy="1432849"/>
            <a:chOff x="6138003" y="1915900"/>
            <a:chExt cx="1988197" cy="946025"/>
          </a:xfrm>
        </p:grpSpPr>
        <p:sp>
          <p:nvSpPr>
            <p:cNvPr id="944" name="Google Shape;944;p2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26"/>
          <p:cNvSpPr/>
          <p:nvPr/>
        </p:nvSpPr>
        <p:spPr>
          <a:xfrm rot="9311666">
            <a:off x="1848095" y="-3478210"/>
            <a:ext cx="4024405" cy="4024405"/>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26"/>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962" name="Google Shape;962;p26"/>
          <p:cNvSpPr txBox="1"/>
          <p:nvPr>
            <p:ph type="title"/>
          </p:nvPr>
        </p:nvSpPr>
        <p:spPr>
          <a:xfrm>
            <a:off x="896625" y="659325"/>
            <a:ext cx="3267000" cy="873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200"/>
              <a:buNone/>
              <a:defRPr sz="5000"/>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963" name="Google Shape;963;p26"/>
          <p:cNvSpPr txBox="1"/>
          <p:nvPr>
            <p:ph idx="1" type="subTitle"/>
          </p:nvPr>
        </p:nvSpPr>
        <p:spPr>
          <a:xfrm>
            <a:off x="896625" y="1379928"/>
            <a:ext cx="3267000" cy="133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sp>
        <p:nvSpPr>
          <p:cNvPr id="964" name="Google Shape;964;p26"/>
          <p:cNvSpPr txBox="1"/>
          <p:nvPr/>
        </p:nvSpPr>
        <p:spPr>
          <a:xfrm>
            <a:off x="896625" y="3376135"/>
            <a:ext cx="3267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dk1"/>
                </a:solidFill>
                <a:latin typeface="Karla"/>
                <a:ea typeface="Karla"/>
                <a:cs typeface="Karla"/>
                <a:sym typeface="Karla"/>
              </a:rPr>
              <a:t>CREDITS: This presentation template was created by </a:t>
            </a:r>
            <a:r>
              <a:rPr b="1" lang="en" sz="1100" u="sng">
                <a:solidFill>
                  <a:schemeClr val="dk1"/>
                </a:solidFill>
                <a:latin typeface="Karla"/>
                <a:ea typeface="Karla"/>
                <a:cs typeface="Karla"/>
                <a:sym typeface="Karla"/>
                <a:hlinkClick r:id="rId3">
                  <a:extLst>
                    <a:ext uri="{A12FA001-AC4F-418D-AE19-62706E023703}">
                      <ahyp:hlinkClr val="tx"/>
                    </a:ext>
                  </a:extLst>
                </a:hlinkClick>
              </a:rPr>
              <a:t>Slidesgo</a:t>
            </a:r>
            <a:r>
              <a:rPr lang="en" sz="1100">
                <a:solidFill>
                  <a:schemeClr val="dk1"/>
                </a:solidFill>
                <a:latin typeface="Karla"/>
                <a:ea typeface="Karla"/>
                <a:cs typeface="Karla"/>
                <a:sym typeface="Karla"/>
              </a:rPr>
              <a:t>, including icons by </a:t>
            </a:r>
            <a:r>
              <a:rPr b="1" lang="en" sz="1100" u="sng">
                <a:solidFill>
                  <a:schemeClr val="dk1"/>
                </a:solidFill>
                <a:latin typeface="Karla"/>
                <a:ea typeface="Karla"/>
                <a:cs typeface="Karla"/>
                <a:sym typeface="Karla"/>
                <a:hlinkClick r:id="rId4">
                  <a:extLst>
                    <a:ext uri="{A12FA001-AC4F-418D-AE19-62706E023703}">
                      <ahyp:hlinkClr val="tx"/>
                    </a:ext>
                  </a:extLst>
                </a:hlinkClick>
              </a:rPr>
              <a:t>Flaticon</a:t>
            </a:r>
            <a:r>
              <a:rPr b="1" lang="en" sz="1100">
                <a:solidFill>
                  <a:schemeClr val="dk1"/>
                </a:solidFill>
                <a:latin typeface="Karla"/>
                <a:ea typeface="Karla"/>
                <a:cs typeface="Karla"/>
                <a:sym typeface="Karla"/>
              </a:rPr>
              <a:t> </a:t>
            </a:r>
            <a:r>
              <a:rPr lang="en" sz="1100">
                <a:solidFill>
                  <a:schemeClr val="dk1"/>
                </a:solidFill>
                <a:latin typeface="Karla"/>
                <a:ea typeface="Karla"/>
                <a:cs typeface="Karla"/>
                <a:sym typeface="Karla"/>
              </a:rPr>
              <a:t>and infographics &amp; images by </a:t>
            </a:r>
            <a:r>
              <a:rPr b="1" lang="en" sz="1100" u="sng">
                <a:solidFill>
                  <a:schemeClr val="dk1"/>
                </a:solidFill>
                <a:latin typeface="Karla"/>
                <a:ea typeface="Karla"/>
                <a:cs typeface="Karla"/>
                <a:sym typeface="Karla"/>
                <a:hlinkClick r:id="rId5">
                  <a:extLst>
                    <a:ext uri="{A12FA001-AC4F-418D-AE19-62706E023703}">
                      <ahyp:hlinkClr val="tx"/>
                    </a:ext>
                  </a:extLst>
                </a:hlinkClick>
              </a:rPr>
              <a:t>Freepik</a:t>
            </a:r>
            <a:endParaRPr b="1" sz="1100" u="sng">
              <a:solidFill>
                <a:schemeClr val="dk1"/>
              </a:solidFill>
              <a:latin typeface="Karla"/>
              <a:ea typeface="Karla"/>
              <a:cs typeface="Karla"/>
              <a:sym typeface="Karl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65" name="Shape 965"/>
        <p:cNvGrpSpPr/>
        <p:nvPr/>
      </p:nvGrpSpPr>
      <p:grpSpPr>
        <a:xfrm>
          <a:off x="0" y="0"/>
          <a:ext cx="0" cy="0"/>
          <a:chOff x="0" y="0"/>
          <a:chExt cx="0" cy="0"/>
        </a:xfrm>
      </p:grpSpPr>
      <p:grpSp>
        <p:nvGrpSpPr>
          <p:cNvPr id="966" name="Google Shape;966;p27"/>
          <p:cNvGrpSpPr/>
          <p:nvPr/>
        </p:nvGrpSpPr>
        <p:grpSpPr>
          <a:xfrm>
            <a:off x="5878745" y="4172710"/>
            <a:ext cx="3011323" cy="1432849"/>
            <a:chOff x="6138003" y="1915900"/>
            <a:chExt cx="1988197" cy="946025"/>
          </a:xfrm>
        </p:grpSpPr>
        <p:sp>
          <p:nvSpPr>
            <p:cNvPr id="967" name="Google Shape;967;p27"/>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27"/>
          <p:cNvSpPr/>
          <p:nvPr/>
        </p:nvSpPr>
        <p:spPr>
          <a:xfrm rot="6231484">
            <a:off x="-3394336" y="-1186418"/>
            <a:ext cx="4024340" cy="402434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rot="-5400000">
            <a:off x="8586381" y="246212"/>
            <a:ext cx="4024200" cy="4024200"/>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rot="10800000">
            <a:off x="7794625" y="-34472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27"/>
          <p:cNvGrpSpPr/>
          <p:nvPr/>
        </p:nvGrpSpPr>
        <p:grpSpPr>
          <a:xfrm>
            <a:off x="-79455" y="4172710"/>
            <a:ext cx="3011323" cy="1432849"/>
            <a:chOff x="6138003" y="1915900"/>
            <a:chExt cx="1988197" cy="946025"/>
          </a:xfrm>
        </p:grpSpPr>
        <p:sp>
          <p:nvSpPr>
            <p:cNvPr id="987" name="Google Shape;987;p27"/>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27"/>
          <p:cNvSpPr/>
          <p:nvPr/>
        </p:nvSpPr>
        <p:spPr>
          <a:xfrm>
            <a:off x="2718981" y="4172712"/>
            <a:ext cx="4024200" cy="4024200"/>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27"/>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05" name="Shape 1005"/>
        <p:cNvGrpSpPr/>
        <p:nvPr/>
      </p:nvGrpSpPr>
      <p:grpSpPr>
        <a:xfrm>
          <a:off x="0" y="0"/>
          <a:ext cx="0" cy="0"/>
          <a:chOff x="0" y="0"/>
          <a:chExt cx="0" cy="0"/>
        </a:xfrm>
      </p:grpSpPr>
      <p:sp>
        <p:nvSpPr>
          <p:cNvPr id="1006" name="Google Shape;1006;p28"/>
          <p:cNvSpPr/>
          <p:nvPr/>
        </p:nvSpPr>
        <p:spPr>
          <a:xfrm rot="2112538">
            <a:off x="-2976297" y="3996898"/>
            <a:ext cx="4024211" cy="4024211"/>
          </a:xfrm>
          <a:prstGeom prst="blockArc">
            <a:avLst>
              <a:gd fmla="val 10800000" name="adj1"/>
              <a:gd fmla="val 12243" name="adj2"/>
              <a:gd fmla="val 10363" name="adj3"/>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rot="-7520433">
            <a:off x="8388229" y="-1892609"/>
            <a:ext cx="4024133" cy="4024133"/>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rot="5400000">
            <a:off x="-1545025" y="92795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28"/>
          <p:cNvGrpSpPr/>
          <p:nvPr/>
        </p:nvGrpSpPr>
        <p:grpSpPr>
          <a:xfrm rot="-5400000">
            <a:off x="7842795" y="3033810"/>
            <a:ext cx="3011323" cy="1432849"/>
            <a:chOff x="6138003" y="1915900"/>
            <a:chExt cx="1988197" cy="946025"/>
          </a:xfrm>
        </p:grpSpPr>
        <p:sp>
          <p:nvSpPr>
            <p:cNvPr id="1010" name="Google Shape;1010;p28"/>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28"/>
          <p:cNvSpPr/>
          <p:nvPr/>
        </p:nvSpPr>
        <p:spPr>
          <a:xfrm rot="-10658743">
            <a:off x="1280553" y="-3565560"/>
            <a:ext cx="4023997" cy="4023997"/>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28"/>
          <p:cNvGrpSpPr/>
          <p:nvPr/>
        </p:nvGrpSpPr>
        <p:grpSpPr>
          <a:xfrm>
            <a:off x="1708695" y="4767360"/>
            <a:ext cx="3011323" cy="1432849"/>
            <a:chOff x="6138003" y="1915900"/>
            <a:chExt cx="1988197" cy="946025"/>
          </a:xfrm>
        </p:grpSpPr>
        <p:sp>
          <p:nvSpPr>
            <p:cNvPr id="1028" name="Google Shape;1028;p28"/>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4" name="Google Shape;1044;p28"/>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1045" name="Shape 1045"/>
        <p:cNvGrpSpPr/>
        <p:nvPr/>
      </p:nvGrpSpPr>
      <p:grpSpPr>
        <a:xfrm>
          <a:off x="0" y="0"/>
          <a:ext cx="0" cy="0"/>
          <a:chOff x="0" y="0"/>
          <a:chExt cx="0" cy="0"/>
        </a:xfrm>
      </p:grpSpPr>
      <p:sp>
        <p:nvSpPr>
          <p:cNvPr id="1046" name="Google Shape;1046;p29"/>
          <p:cNvSpPr/>
          <p:nvPr/>
        </p:nvSpPr>
        <p:spPr>
          <a:xfrm>
            <a:off x="-368150" y="436573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29"/>
          <p:cNvGrpSpPr/>
          <p:nvPr/>
        </p:nvGrpSpPr>
        <p:grpSpPr>
          <a:xfrm rot="-5400000">
            <a:off x="7798158" y="-52215"/>
            <a:ext cx="3011323" cy="1432849"/>
            <a:chOff x="6138003" y="1915900"/>
            <a:chExt cx="1988197" cy="946025"/>
          </a:xfrm>
        </p:grpSpPr>
        <p:sp>
          <p:nvSpPr>
            <p:cNvPr id="1048" name="Google Shape;1048;p2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29"/>
          <p:cNvSpPr/>
          <p:nvPr/>
        </p:nvSpPr>
        <p:spPr>
          <a:xfrm rot="6456010">
            <a:off x="-3204619" y="559668"/>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785170">
            <a:off x="7386915" y="415993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29"/>
          <p:cNvGrpSpPr/>
          <p:nvPr/>
        </p:nvGrpSpPr>
        <p:grpSpPr>
          <a:xfrm rot="10800000">
            <a:off x="257970" y="-593790"/>
            <a:ext cx="3011323" cy="1432849"/>
            <a:chOff x="6138003" y="1915900"/>
            <a:chExt cx="1988197" cy="946025"/>
          </a:xfrm>
        </p:grpSpPr>
        <p:sp>
          <p:nvSpPr>
            <p:cNvPr id="1067" name="Google Shape;1067;p2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29"/>
          <p:cNvSpPr/>
          <p:nvPr/>
        </p:nvSpPr>
        <p:spPr>
          <a:xfrm rot="9311666">
            <a:off x="2071870" y="-3407110"/>
            <a:ext cx="4024405" cy="4024405"/>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4" name="Google Shape;1084;p29"/>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4"/>
          <p:cNvSpPr/>
          <p:nvPr/>
        </p:nvSpPr>
        <p:spPr>
          <a:xfrm>
            <a:off x="-1092050" y="440165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4"/>
          <p:cNvGrpSpPr/>
          <p:nvPr/>
        </p:nvGrpSpPr>
        <p:grpSpPr>
          <a:xfrm>
            <a:off x="7512408" y="4401660"/>
            <a:ext cx="3011323" cy="1432849"/>
            <a:chOff x="6138003" y="1915900"/>
            <a:chExt cx="1988197" cy="946025"/>
          </a:xfrm>
        </p:grpSpPr>
        <p:sp>
          <p:nvSpPr>
            <p:cNvPr id="61" name="Google Shape;61;p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4"/>
          <p:cNvSpPr/>
          <p:nvPr/>
        </p:nvSpPr>
        <p:spPr>
          <a:xfrm rot="8421575">
            <a:off x="-2842892" y="-2382669"/>
            <a:ext cx="4024344" cy="4024344"/>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rot="-1785170">
            <a:off x="7367865" y="3806387"/>
            <a:ext cx="4024307" cy="4024307"/>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rot="10800000">
            <a:off x="6496058" y="-763065"/>
            <a:ext cx="3011323" cy="1432849"/>
            <a:chOff x="6138003" y="1915900"/>
            <a:chExt cx="1988197" cy="946025"/>
          </a:xfrm>
        </p:grpSpPr>
        <p:sp>
          <p:nvSpPr>
            <p:cNvPr id="80" name="Google Shape;80;p4"/>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 name="Google Shape;96;p4"/>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97" name="Google Shape;97;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98" name="Google Shape;98;p4"/>
          <p:cNvSpPr txBox="1"/>
          <p:nvPr>
            <p:ph idx="1" type="body"/>
          </p:nvPr>
        </p:nvSpPr>
        <p:spPr>
          <a:xfrm>
            <a:off x="720000" y="1139551"/>
            <a:ext cx="7704000" cy="14091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5"/>
          <p:cNvSpPr/>
          <p:nvPr/>
        </p:nvSpPr>
        <p:spPr>
          <a:xfrm rot="-5400000">
            <a:off x="8613497" y="-614402"/>
            <a:ext cx="4024200" cy="4024200"/>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5"/>
          <p:cNvGrpSpPr/>
          <p:nvPr/>
        </p:nvGrpSpPr>
        <p:grpSpPr>
          <a:xfrm rot="-5400000">
            <a:off x="7519470" y="2382010"/>
            <a:ext cx="3011323" cy="1432849"/>
            <a:chOff x="6138003" y="1915900"/>
            <a:chExt cx="1988197" cy="946025"/>
          </a:xfrm>
        </p:grpSpPr>
        <p:sp>
          <p:nvSpPr>
            <p:cNvPr id="102" name="Google Shape;102;p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5"/>
          <p:cNvSpPr/>
          <p:nvPr/>
        </p:nvSpPr>
        <p:spPr>
          <a:xfrm rot="10800000">
            <a:off x="-1853778" y="-3126327"/>
            <a:ext cx="4024200" cy="4024200"/>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rot="2112538">
            <a:off x="-1061772" y="4431723"/>
            <a:ext cx="4024211" cy="4024211"/>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5"/>
          <p:cNvGrpSpPr/>
          <p:nvPr/>
        </p:nvGrpSpPr>
        <p:grpSpPr>
          <a:xfrm rot="5400000">
            <a:off x="-1232455" y="2250635"/>
            <a:ext cx="3011323" cy="1432849"/>
            <a:chOff x="6138003" y="1915900"/>
            <a:chExt cx="1988197" cy="946025"/>
          </a:xfrm>
        </p:grpSpPr>
        <p:sp>
          <p:nvSpPr>
            <p:cNvPr id="121" name="Google Shape;121;p5"/>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 name="Google Shape;137;p5"/>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138" name="Google Shape;138;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139" name="Google Shape;139;p5"/>
          <p:cNvSpPr txBox="1"/>
          <p:nvPr>
            <p:ph idx="1" type="subTitle"/>
          </p:nvPr>
        </p:nvSpPr>
        <p:spPr>
          <a:xfrm>
            <a:off x="3160056" y="2002172"/>
            <a:ext cx="3791700" cy="84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solidFill>
                  <a:schemeClr val="dk1"/>
                </a:solidFill>
              </a:defRPr>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40" name="Google Shape;140;p5"/>
          <p:cNvSpPr txBox="1"/>
          <p:nvPr>
            <p:ph idx="2" type="subTitle"/>
          </p:nvPr>
        </p:nvSpPr>
        <p:spPr>
          <a:xfrm>
            <a:off x="3160056" y="3431850"/>
            <a:ext cx="3791700" cy="84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solidFill>
                  <a:schemeClr val="dk1"/>
                </a:solidFill>
              </a:defRPr>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41" name="Google Shape;141;p5"/>
          <p:cNvSpPr txBox="1"/>
          <p:nvPr>
            <p:ph idx="3" type="subTitle"/>
          </p:nvPr>
        </p:nvSpPr>
        <p:spPr>
          <a:xfrm>
            <a:off x="3160056" y="1734809"/>
            <a:ext cx="37917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solidFill>
                  <a:schemeClr val="dk1"/>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p:txBody>
      </p:sp>
      <p:sp>
        <p:nvSpPr>
          <p:cNvPr id="142" name="Google Shape;142;p5"/>
          <p:cNvSpPr txBox="1"/>
          <p:nvPr>
            <p:ph idx="4" type="subTitle"/>
          </p:nvPr>
        </p:nvSpPr>
        <p:spPr>
          <a:xfrm>
            <a:off x="3160056" y="3164524"/>
            <a:ext cx="3791700" cy="406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solidFill>
                  <a:schemeClr val="dk1"/>
                </a:solidFill>
              </a:defRPr>
            </a:lvl1pPr>
            <a:lvl2pPr lvl="1" rtl="0">
              <a:lnSpc>
                <a:spcPct val="115000"/>
              </a:lnSpc>
              <a:spcBef>
                <a:spcPts val="0"/>
              </a:spcBef>
              <a:spcAft>
                <a:spcPts val="0"/>
              </a:spcAft>
              <a:buSzPts val="2000"/>
              <a:buNone/>
              <a:defRPr sz="2000"/>
            </a:lvl2pPr>
            <a:lvl3pPr lvl="2" rtl="0">
              <a:lnSpc>
                <a:spcPct val="115000"/>
              </a:lnSpc>
              <a:spcBef>
                <a:spcPts val="0"/>
              </a:spcBef>
              <a:spcAft>
                <a:spcPts val="0"/>
              </a:spcAft>
              <a:buSzPts val="2000"/>
              <a:buNone/>
              <a:defRPr sz="2000"/>
            </a:lvl3pPr>
            <a:lvl4pPr lvl="3" rtl="0">
              <a:lnSpc>
                <a:spcPct val="115000"/>
              </a:lnSpc>
              <a:spcBef>
                <a:spcPts val="0"/>
              </a:spcBef>
              <a:spcAft>
                <a:spcPts val="0"/>
              </a:spcAft>
              <a:buSzPts val="2000"/>
              <a:buNone/>
              <a:defRPr sz="2000"/>
            </a:lvl4pPr>
            <a:lvl5pPr lvl="4" rtl="0">
              <a:lnSpc>
                <a:spcPct val="115000"/>
              </a:lnSpc>
              <a:spcBef>
                <a:spcPts val="0"/>
              </a:spcBef>
              <a:spcAft>
                <a:spcPts val="0"/>
              </a:spcAft>
              <a:buSzPts val="2000"/>
              <a:buNone/>
              <a:defRPr sz="2000"/>
            </a:lvl5pPr>
            <a:lvl6pPr lvl="5" rtl="0">
              <a:lnSpc>
                <a:spcPct val="115000"/>
              </a:lnSpc>
              <a:spcBef>
                <a:spcPts val="0"/>
              </a:spcBef>
              <a:spcAft>
                <a:spcPts val="0"/>
              </a:spcAft>
              <a:buSzPts val="2000"/>
              <a:buNone/>
              <a:defRPr sz="2000"/>
            </a:lvl6pPr>
            <a:lvl7pPr lvl="6" rtl="0">
              <a:lnSpc>
                <a:spcPct val="115000"/>
              </a:lnSpc>
              <a:spcBef>
                <a:spcPts val="0"/>
              </a:spcBef>
              <a:spcAft>
                <a:spcPts val="0"/>
              </a:spcAft>
              <a:buSzPts val="2000"/>
              <a:buNone/>
              <a:defRPr sz="2000"/>
            </a:lvl7pPr>
            <a:lvl8pPr lvl="7" rtl="0">
              <a:lnSpc>
                <a:spcPct val="115000"/>
              </a:lnSpc>
              <a:spcBef>
                <a:spcPts val="0"/>
              </a:spcBef>
              <a:spcAft>
                <a:spcPts val="0"/>
              </a:spcAft>
              <a:buSzPts val="2000"/>
              <a:buNone/>
              <a:defRPr sz="2000"/>
            </a:lvl8pPr>
            <a:lvl9pPr lvl="8" rtl="0">
              <a:lnSpc>
                <a:spcPct val="115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6"/>
          <p:cNvSpPr/>
          <p:nvPr/>
        </p:nvSpPr>
        <p:spPr>
          <a:xfrm>
            <a:off x="-1206350" y="427048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6"/>
          <p:cNvGrpSpPr/>
          <p:nvPr/>
        </p:nvGrpSpPr>
        <p:grpSpPr>
          <a:xfrm>
            <a:off x="7474308" y="4375510"/>
            <a:ext cx="3011323" cy="1432849"/>
            <a:chOff x="6138003" y="1915900"/>
            <a:chExt cx="1988197" cy="946025"/>
          </a:xfrm>
        </p:grpSpPr>
        <p:sp>
          <p:nvSpPr>
            <p:cNvPr id="146" name="Google Shape;146;p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6"/>
          <p:cNvSpPr/>
          <p:nvPr/>
        </p:nvSpPr>
        <p:spPr>
          <a:xfrm rot="8421575">
            <a:off x="-3147692" y="-2306469"/>
            <a:ext cx="4024344" cy="4024344"/>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rot="-1785170">
            <a:off x="7120215" y="4530287"/>
            <a:ext cx="4024307" cy="4024307"/>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6"/>
          <p:cNvGrpSpPr/>
          <p:nvPr/>
        </p:nvGrpSpPr>
        <p:grpSpPr>
          <a:xfrm rot="10800000">
            <a:off x="8" y="-1010715"/>
            <a:ext cx="3011323" cy="1432849"/>
            <a:chOff x="6138003" y="1915900"/>
            <a:chExt cx="1988197" cy="946025"/>
          </a:xfrm>
        </p:grpSpPr>
        <p:sp>
          <p:nvSpPr>
            <p:cNvPr id="165" name="Google Shape;165;p6"/>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1" name="Google Shape;181;p6"/>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182" name="Google Shape;182;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3" name="Shape 183"/>
        <p:cNvGrpSpPr/>
        <p:nvPr/>
      </p:nvGrpSpPr>
      <p:grpSpPr>
        <a:xfrm>
          <a:off x="0" y="0"/>
          <a:ext cx="0" cy="0"/>
          <a:chOff x="0" y="0"/>
          <a:chExt cx="0" cy="0"/>
        </a:xfrm>
      </p:grpSpPr>
      <p:sp>
        <p:nvSpPr>
          <p:cNvPr id="184" name="Google Shape;184;p7"/>
          <p:cNvSpPr/>
          <p:nvPr/>
        </p:nvSpPr>
        <p:spPr>
          <a:xfrm rot="5400000">
            <a:off x="-821125" y="-3674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7"/>
          <p:cNvGrpSpPr/>
          <p:nvPr/>
        </p:nvGrpSpPr>
        <p:grpSpPr>
          <a:xfrm>
            <a:off x="4163545" y="4348260"/>
            <a:ext cx="3011323" cy="1432849"/>
            <a:chOff x="6138003" y="1915900"/>
            <a:chExt cx="1988197" cy="946025"/>
          </a:xfrm>
        </p:grpSpPr>
        <p:sp>
          <p:nvSpPr>
            <p:cNvPr id="186" name="Google Shape;186;p7"/>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7"/>
          <p:cNvSpPr/>
          <p:nvPr/>
        </p:nvSpPr>
        <p:spPr>
          <a:xfrm rot="10800000">
            <a:off x="2019522" y="-3340477"/>
            <a:ext cx="4024200" cy="4024200"/>
          </a:xfrm>
          <a:prstGeom prst="blockArc">
            <a:avLst>
              <a:gd fmla="val 10800000" name="adj1"/>
              <a:gd fmla="val 12243" name="adj2"/>
              <a:gd fmla="val 10363" name="adj3"/>
            </a:avLst>
          </a:pr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rot="2112538">
            <a:off x="-2538822" y="4271723"/>
            <a:ext cx="4024211" cy="4024211"/>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rot="10800000">
            <a:off x="6994525" y="-2206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7"/>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206" name="Google Shape;206;p7"/>
          <p:cNvSpPr txBox="1"/>
          <p:nvPr>
            <p:ph idx="1" type="body"/>
          </p:nvPr>
        </p:nvSpPr>
        <p:spPr>
          <a:xfrm>
            <a:off x="713100" y="1724913"/>
            <a:ext cx="4838400" cy="2340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07" name="Google Shape;207;p7"/>
          <p:cNvSpPr txBox="1"/>
          <p:nvPr>
            <p:ph type="title"/>
          </p:nvPr>
        </p:nvSpPr>
        <p:spPr>
          <a:xfrm>
            <a:off x="713100" y="1077688"/>
            <a:ext cx="4838400" cy="6468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 name="Shape 208"/>
        <p:cNvGrpSpPr/>
        <p:nvPr/>
      </p:nvGrpSpPr>
      <p:grpSpPr>
        <a:xfrm>
          <a:off x="0" y="0"/>
          <a:ext cx="0" cy="0"/>
          <a:chOff x="0" y="0"/>
          <a:chExt cx="0" cy="0"/>
        </a:xfrm>
      </p:grpSpPr>
      <p:sp>
        <p:nvSpPr>
          <p:cNvPr id="209" name="Google Shape;209;p8"/>
          <p:cNvSpPr/>
          <p:nvPr/>
        </p:nvSpPr>
        <p:spPr>
          <a:xfrm rot="5400000">
            <a:off x="-821125" y="-5827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8"/>
          <p:cNvGrpSpPr/>
          <p:nvPr/>
        </p:nvGrpSpPr>
        <p:grpSpPr>
          <a:xfrm>
            <a:off x="2677645" y="4272060"/>
            <a:ext cx="3011323" cy="1432849"/>
            <a:chOff x="6138003" y="1915900"/>
            <a:chExt cx="1988197" cy="946025"/>
          </a:xfrm>
        </p:grpSpPr>
        <p:sp>
          <p:nvSpPr>
            <p:cNvPr id="211" name="Google Shape;211;p8"/>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8"/>
          <p:cNvSpPr/>
          <p:nvPr/>
        </p:nvSpPr>
        <p:spPr>
          <a:xfrm rot="10800000">
            <a:off x="2317947" y="-3245227"/>
            <a:ext cx="4024200" cy="4024200"/>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rot="2112538">
            <a:off x="792003" y="4386023"/>
            <a:ext cx="4024211" cy="4024211"/>
          </a:xfrm>
          <a:prstGeom prst="blockArc">
            <a:avLst>
              <a:gd fmla="val 10800000" name="adj1"/>
              <a:gd fmla="val 12243" name="adj2"/>
              <a:gd fmla="val 10363" name="adj3"/>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rot="10800000">
            <a:off x="6994525" y="-220645"/>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8"/>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231" name="Google Shape;231;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4800"/>
              <a:buNone/>
              <a:defRPr sz="7200"/>
            </a:lvl1pPr>
            <a:lvl2pPr lvl="1">
              <a:lnSpc>
                <a:spcPct val="115000"/>
              </a:lnSpc>
              <a:spcBef>
                <a:spcPts val="0"/>
              </a:spcBef>
              <a:spcAft>
                <a:spcPts val="0"/>
              </a:spcAft>
              <a:buSzPts val="4800"/>
              <a:buNone/>
              <a:defRPr sz="4800"/>
            </a:lvl2pPr>
            <a:lvl3pPr lvl="2">
              <a:lnSpc>
                <a:spcPct val="115000"/>
              </a:lnSpc>
              <a:spcBef>
                <a:spcPts val="0"/>
              </a:spcBef>
              <a:spcAft>
                <a:spcPts val="0"/>
              </a:spcAft>
              <a:buSzPts val="4800"/>
              <a:buNone/>
              <a:defRPr sz="4800"/>
            </a:lvl3pPr>
            <a:lvl4pPr lvl="3">
              <a:lnSpc>
                <a:spcPct val="115000"/>
              </a:lnSpc>
              <a:spcBef>
                <a:spcPts val="0"/>
              </a:spcBef>
              <a:spcAft>
                <a:spcPts val="0"/>
              </a:spcAft>
              <a:buSzPts val="4800"/>
              <a:buNone/>
              <a:defRPr sz="4800"/>
            </a:lvl4pPr>
            <a:lvl5pPr lvl="4">
              <a:lnSpc>
                <a:spcPct val="115000"/>
              </a:lnSpc>
              <a:spcBef>
                <a:spcPts val="0"/>
              </a:spcBef>
              <a:spcAft>
                <a:spcPts val="0"/>
              </a:spcAft>
              <a:buSzPts val="4800"/>
              <a:buNone/>
              <a:defRPr sz="4800"/>
            </a:lvl5pPr>
            <a:lvl6pPr lvl="5">
              <a:lnSpc>
                <a:spcPct val="115000"/>
              </a:lnSpc>
              <a:spcBef>
                <a:spcPts val="0"/>
              </a:spcBef>
              <a:spcAft>
                <a:spcPts val="0"/>
              </a:spcAft>
              <a:buSzPts val="4800"/>
              <a:buNone/>
              <a:defRPr sz="4800"/>
            </a:lvl6pPr>
            <a:lvl7pPr lvl="6">
              <a:lnSpc>
                <a:spcPct val="115000"/>
              </a:lnSpc>
              <a:spcBef>
                <a:spcPts val="0"/>
              </a:spcBef>
              <a:spcAft>
                <a:spcPts val="0"/>
              </a:spcAft>
              <a:buSzPts val="4800"/>
              <a:buNone/>
              <a:defRPr sz="4800"/>
            </a:lvl7pPr>
            <a:lvl8pPr lvl="7">
              <a:lnSpc>
                <a:spcPct val="115000"/>
              </a:lnSpc>
              <a:spcBef>
                <a:spcPts val="0"/>
              </a:spcBef>
              <a:spcAft>
                <a:spcPts val="0"/>
              </a:spcAft>
              <a:buSzPts val="4800"/>
              <a:buNone/>
              <a:defRPr sz="4800"/>
            </a:lvl8pPr>
            <a:lvl9pPr lvl="8">
              <a:lnSpc>
                <a:spcPct val="115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2" name="Shape 232"/>
        <p:cNvGrpSpPr/>
        <p:nvPr/>
      </p:nvGrpSpPr>
      <p:grpSpPr>
        <a:xfrm>
          <a:off x="0" y="0"/>
          <a:ext cx="0" cy="0"/>
          <a:chOff x="0" y="0"/>
          <a:chExt cx="0" cy="0"/>
        </a:xfrm>
      </p:grpSpPr>
      <p:sp>
        <p:nvSpPr>
          <p:cNvPr id="233" name="Google Shape;233;p9"/>
          <p:cNvSpPr/>
          <p:nvPr/>
        </p:nvSpPr>
        <p:spPr>
          <a:xfrm>
            <a:off x="3022750" y="4556230"/>
            <a:ext cx="2541703" cy="1237997"/>
          </a:xfrm>
          <a:custGeom>
            <a:rect b="b" l="l" r="r" t="t"/>
            <a:pathLst>
              <a:path extrusionOk="0" h="6888" w="14141">
                <a:moveTo>
                  <a:pt x="5460" y="6557"/>
                </a:moveTo>
                <a:cubicBezTo>
                  <a:pt x="5371" y="6557"/>
                  <a:pt x="5300" y="6629"/>
                  <a:pt x="5300" y="6718"/>
                </a:cubicBezTo>
                <a:cubicBezTo>
                  <a:pt x="5300" y="6807"/>
                  <a:pt x="5371" y="6887"/>
                  <a:pt x="5460" y="6887"/>
                </a:cubicBezTo>
                <a:cubicBezTo>
                  <a:pt x="5550" y="6887"/>
                  <a:pt x="5630" y="6807"/>
                  <a:pt x="5630" y="6718"/>
                </a:cubicBezTo>
                <a:cubicBezTo>
                  <a:pt x="5630" y="6629"/>
                  <a:pt x="5550" y="6557"/>
                  <a:pt x="5460" y="6557"/>
                </a:cubicBezTo>
                <a:close/>
                <a:moveTo>
                  <a:pt x="6121" y="6557"/>
                </a:moveTo>
                <a:cubicBezTo>
                  <a:pt x="6040" y="6557"/>
                  <a:pt x="5960" y="6629"/>
                  <a:pt x="5960" y="6709"/>
                </a:cubicBezTo>
                <a:cubicBezTo>
                  <a:pt x="5951" y="6798"/>
                  <a:pt x="6022" y="6878"/>
                  <a:pt x="6112" y="6878"/>
                </a:cubicBezTo>
                <a:cubicBezTo>
                  <a:pt x="6201" y="6887"/>
                  <a:pt x="6281" y="6816"/>
                  <a:pt x="6281" y="6727"/>
                </a:cubicBezTo>
                <a:cubicBezTo>
                  <a:pt x="6290" y="6638"/>
                  <a:pt x="6210" y="6557"/>
                  <a:pt x="6121" y="6557"/>
                </a:cubicBezTo>
                <a:close/>
                <a:moveTo>
                  <a:pt x="4943" y="6709"/>
                </a:moveTo>
                <a:cubicBezTo>
                  <a:pt x="4943" y="6629"/>
                  <a:pt x="4863" y="6557"/>
                  <a:pt x="4782" y="6557"/>
                </a:cubicBezTo>
                <a:cubicBezTo>
                  <a:pt x="4693" y="6557"/>
                  <a:pt x="4613" y="6629"/>
                  <a:pt x="4613" y="6718"/>
                </a:cubicBezTo>
                <a:cubicBezTo>
                  <a:pt x="4613" y="6807"/>
                  <a:pt x="4693" y="6887"/>
                  <a:pt x="4782" y="6878"/>
                </a:cubicBezTo>
                <a:cubicBezTo>
                  <a:pt x="4872" y="6878"/>
                  <a:pt x="4943" y="6798"/>
                  <a:pt x="4943" y="6709"/>
                </a:cubicBezTo>
                <a:close/>
                <a:moveTo>
                  <a:pt x="6781" y="6557"/>
                </a:moveTo>
                <a:cubicBezTo>
                  <a:pt x="6683" y="6566"/>
                  <a:pt x="6629" y="6620"/>
                  <a:pt x="6620" y="6709"/>
                </a:cubicBezTo>
                <a:cubicBezTo>
                  <a:pt x="6611" y="6789"/>
                  <a:pt x="6683" y="6878"/>
                  <a:pt x="6772" y="6878"/>
                </a:cubicBezTo>
                <a:cubicBezTo>
                  <a:pt x="6861" y="6887"/>
                  <a:pt x="6941" y="6807"/>
                  <a:pt x="6941" y="6727"/>
                </a:cubicBezTo>
                <a:cubicBezTo>
                  <a:pt x="6941" y="6638"/>
                  <a:pt x="6870" y="6557"/>
                  <a:pt x="6781" y="6557"/>
                </a:cubicBezTo>
                <a:close/>
                <a:moveTo>
                  <a:pt x="7280" y="6718"/>
                </a:moveTo>
                <a:cubicBezTo>
                  <a:pt x="7280" y="6798"/>
                  <a:pt x="7352" y="6878"/>
                  <a:pt x="7432" y="6878"/>
                </a:cubicBezTo>
                <a:cubicBezTo>
                  <a:pt x="7521" y="6878"/>
                  <a:pt x="7601" y="6798"/>
                  <a:pt x="7601" y="6718"/>
                </a:cubicBezTo>
                <a:cubicBezTo>
                  <a:pt x="7593" y="6638"/>
                  <a:pt x="7521" y="6557"/>
                  <a:pt x="7441" y="6557"/>
                </a:cubicBezTo>
                <a:cubicBezTo>
                  <a:pt x="7352" y="6557"/>
                  <a:pt x="7280" y="6638"/>
                  <a:pt x="7280" y="6718"/>
                </a:cubicBezTo>
                <a:close/>
                <a:moveTo>
                  <a:pt x="4283" y="6727"/>
                </a:moveTo>
                <a:cubicBezTo>
                  <a:pt x="4283" y="6638"/>
                  <a:pt x="4203" y="6557"/>
                  <a:pt x="4122" y="6557"/>
                </a:cubicBezTo>
                <a:cubicBezTo>
                  <a:pt x="4033" y="6557"/>
                  <a:pt x="3962" y="6629"/>
                  <a:pt x="3962" y="6718"/>
                </a:cubicBezTo>
                <a:cubicBezTo>
                  <a:pt x="3953" y="6798"/>
                  <a:pt x="4033" y="6878"/>
                  <a:pt x="4122" y="6878"/>
                </a:cubicBezTo>
                <a:cubicBezTo>
                  <a:pt x="4203" y="6878"/>
                  <a:pt x="4283" y="6807"/>
                  <a:pt x="4283" y="6727"/>
                </a:cubicBezTo>
                <a:close/>
                <a:moveTo>
                  <a:pt x="5469" y="5879"/>
                </a:moveTo>
                <a:cubicBezTo>
                  <a:pt x="5389" y="5870"/>
                  <a:pt x="5309" y="5951"/>
                  <a:pt x="5300" y="6031"/>
                </a:cubicBezTo>
                <a:cubicBezTo>
                  <a:pt x="5300" y="6111"/>
                  <a:pt x="5371" y="6200"/>
                  <a:pt x="5460" y="6200"/>
                </a:cubicBezTo>
                <a:cubicBezTo>
                  <a:pt x="5541" y="6200"/>
                  <a:pt x="5621" y="6120"/>
                  <a:pt x="5621" y="6040"/>
                </a:cubicBezTo>
                <a:cubicBezTo>
                  <a:pt x="5621" y="5960"/>
                  <a:pt x="5550" y="5879"/>
                  <a:pt x="5469" y="5879"/>
                </a:cubicBezTo>
                <a:close/>
                <a:moveTo>
                  <a:pt x="6121" y="5879"/>
                </a:moveTo>
                <a:cubicBezTo>
                  <a:pt x="6040" y="5879"/>
                  <a:pt x="5960" y="5951"/>
                  <a:pt x="5960" y="6031"/>
                </a:cubicBezTo>
                <a:cubicBezTo>
                  <a:pt x="5960" y="6120"/>
                  <a:pt x="6040" y="6200"/>
                  <a:pt x="6121" y="6200"/>
                </a:cubicBezTo>
                <a:cubicBezTo>
                  <a:pt x="6210" y="6192"/>
                  <a:pt x="6281" y="6120"/>
                  <a:pt x="6281" y="6040"/>
                </a:cubicBezTo>
                <a:cubicBezTo>
                  <a:pt x="6281" y="5951"/>
                  <a:pt x="6201" y="5879"/>
                  <a:pt x="6121" y="5879"/>
                </a:cubicBezTo>
                <a:close/>
                <a:moveTo>
                  <a:pt x="4782" y="5879"/>
                </a:moveTo>
                <a:cubicBezTo>
                  <a:pt x="4702" y="5879"/>
                  <a:pt x="4622" y="5951"/>
                  <a:pt x="4622" y="6031"/>
                </a:cubicBezTo>
                <a:cubicBezTo>
                  <a:pt x="4622" y="6120"/>
                  <a:pt x="4693" y="6192"/>
                  <a:pt x="4774" y="6192"/>
                </a:cubicBezTo>
                <a:cubicBezTo>
                  <a:pt x="4863" y="6200"/>
                  <a:pt x="4934" y="6120"/>
                  <a:pt x="4934" y="6040"/>
                </a:cubicBezTo>
                <a:cubicBezTo>
                  <a:pt x="4943" y="5960"/>
                  <a:pt x="4863" y="5879"/>
                  <a:pt x="4782" y="5879"/>
                </a:cubicBezTo>
                <a:close/>
                <a:moveTo>
                  <a:pt x="3453" y="6566"/>
                </a:moveTo>
                <a:cubicBezTo>
                  <a:pt x="3364" y="6575"/>
                  <a:pt x="3310" y="6629"/>
                  <a:pt x="3310" y="6718"/>
                </a:cubicBezTo>
                <a:cubicBezTo>
                  <a:pt x="3302" y="6798"/>
                  <a:pt x="3382" y="6878"/>
                  <a:pt x="3462" y="6878"/>
                </a:cubicBezTo>
                <a:cubicBezTo>
                  <a:pt x="3551" y="6870"/>
                  <a:pt x="3623" y="6798"/>
                  <a:pt x="3614" y="6718"/>
                </a:cubicBezTo>
                <a:cubicBezTo>
                  <a:pt x="3614" y="6629"/>
                  <a:pt x="3534" y="6557"/>
                  <a:pt x="3453" y="6566"/>
                </a:cubicBezTo>
                <a:close/>
                <a:moveTo>
                  <a:pt x="6772" y="5879"/>
                </a:moveTo>
                <a:cubicBezTo>
                  <a:pt x="6692" y="5879"/>
                  <a:pt x="6620" y="5960"/>
                  <a:pt x="6620" y="6040"/>
                </a:cubicBezTo>
                <a:cubicBezTo>
                  <a:pt x="6620" y="6120"/>
                  <a:pt x="6700" y="6200"/>
                  <a:pt x="6781" y="6192"/>
                </a:cubicBezTo>
                <a:cubicBezTo>
                  <a:pt x="6861" y="6192"/>
                  <a:pt x="6941" y="6120"/>
                  <a:pt x="6941" y="6031"/>
                </a:cubicBezTo>
                <a:cubicBezTo>
                  <a:pt x="6932" y="5951"/>
                  <a:pt x="6861" y="5879"/>
                  <a:pt x="6772" y="5879"/>
                </a:cubicBezTo>
                <a:close/>
                <a:moveTo>
                  <a:pt x="4265" y="6049"/>
                </a:moveTo>
                <a:cubicBezTo>
                  <a:pt x="4274" y="5960"/>
                  <a:pt x="4229" y="5897"/>
                  <a:pt x="4140" y="5888"/>
                </a:cubicBezTo>
                <a:cubicBezTo>
                  <a:pt x="4042" y="5879"/>
                  <a:pt x="3971" y="5942"/>
                  <a:pt x="3971" y="6031"/>
                </a:cubicBezTo>
                <a:cubicBezTo>
                  <a:pt x="3971" y="6120"/>
                  <a:pt x="4015" y="6174"/>
                  <a:pt x="4113" y="6183"/>
                </a:cubicBezTo>
                <a:cubicBezTo>
                  <a:pt x="4203" y="6183"/>
                  <a:pt x="4265" y="6147"/>
                  <a:pt x="4265" y="6049"/>
                </a:cubicBezTo>
                <a:close/>
                <a:moveTo>
                  <a:pt x="7441" y="5888"/>
                </a:moveTo>
                <a:cubicBezTo>
                  <a:pt x="7352" y="5888"/>
                  <a:pt x="7298" y="5942"/>
                  <a:pt x="7289" y="6031"/>
                </a:cubicBezTo>
                <a:cubicBezTo>
                  <a:pt x="7280" y="6120"/>
                  <a:pt x="7352" y="6192"/>
                  <a:pt x="7441" y="6183"/>
                </a:cubicBezTo>
                <a:cubicBezTo>
                  <a:pt x="7539" y="6183"/>
                  <a:pt x="7584" y="6129"/>
                  <a:pt x="7584" y="6040"/>
                </a:cubicBezTo>
                <a:cubicBezTo>
                  <a:pt x="7584" y="5942"/>
                  <a:pt x="7530" y="5888"/>
                  <a:pt x="7441" y="5888"/>
                </a:cubicBezTo>
                <a:close/>
                <a:moveTo>
                  <a:pt x="8271" y="6727"/>
                </a:moveTo>
                <a:cubicBezTo>
                  <a:pt x="8271" y="6629"/>
                  <a:pt x="8217" y="6575"/>
                  <a:pt x="8128" y="6575"/>
                </a:cubicBezTo>
                <a:cubicBezTo>
                  <a:pt x="8039" y="6566"/>
                  <a:pt x="7967" y="6629"/>
                  <a:pt x="7967" y="6718"/>
                </a:cubicBezTo>
                <a:cubicBezTo>
                  <a:pt x="7976" y="6816"/>
                  <a:pt x="8030" y="6861"/>
                  <a:pt x="8119" y="6870"/>
                </a:cubicBezTo>
                <a:cubicBezTo>
                  <a:pt x="8208" y="6861"/>
                  <a:pt x="8271" y="6816"/>
                  <a:pt x="8271" y="6727"/>
                </a:cubicBezTo>
                <a:close/>
                <a:moveTo>
                  <a:pt x="5460" y="5228"/>
                </a:moveTo>
                <a:cubicBezTo>
                  <a:pt x="5362" y="5237"/>
                  <a:pt x="5318" y="5291"/>
                  <a:pt x="5318" y="5380"/>
                </a:cubicBezTo>
                <a:cubicBezTo>
                  <a:pt x="5318" y="5469"/>
                  <a:pt x="5371" y="5522"/>
                  <a:pt x="5460" y="5522"/>
                </a:cubicBezTo>
                <a:cubicBezTo>
                  <a:pt x="5559" y="5522"/>
                  <a:pt x="5603" y="5469"/>
                  <a:pt x="5612" y="5380"/>
                </a:cubicBezTo>
                <a:cubicBezTo>
                  <a:pt x="5603" y="5282"/>
                  <a:pt x="5550" y="5228"/>
                  <a:pt x="5460" y="5228"/>
                </a:cubicBezTo>
                <a:close/>
                <a:moveTo>
                  <a:pt x="5978" y="5371"/>
                </a:moveTo>
                <a:cubicBezTo>
                  <a:pt x="5969" y="5460"/>
                  <a:pt x="6014" y="5522"/>
                  <a:pt x="6112" y="5522"/>
                </a:cubicBezTo>
                <a:cubicBezTo>
                  <a:pt x="6201" y="5531"/>
                  <a:pt x="6263" y="5478"/>
                  <a:pt x="6263" y="5389"/>
                </a:cubicBezTo>
                <a:cubicBezTo>
                  <a:pt x="6272" y="5299"/>
                  <a:pt x="6219" y="5246"/>
                  <a:pt x="6130" y="5228"/>
                </a:cubicBezTo>
                <a:cubicBezTo>
                  <a:pt x="6040" y="5237"/>
                  <a:pt x="5978" y="5273"/>
                  <a:pt x="5978" y="5371"/>
                </a:cubicBezTo>
                <a:close/>
                <a:moveTo>
                  <a:pt x="4631" y="5389"/>
                </a:moveTo>
                <a:cubicBezTo>
                  <a:pt x="4640" y="5478"/>
                  <a:pt x="4693" y="5522"/>
                  <a:pt x="4782" y="5522"/>
                </a:cubicBezTo>
                <a:cubicBezTo>
                  <a:pt x="4863" y="5522"/>
                  <a:pt x="4925" y="5460"/>
                  <a:pt x="4925" y="5380"/>
                </a:cubicBezTo>
                <a:cubicBezTo>
                  <a:pt x="4925" y="5291"/>
                  <a:pt x="4863" y="5228"/>
                  <a:pt x="4774" y="5237"/>
                </a:cubicBezTo>
                <a:cubicBezTo>
                  <a:pt x="4693" y="5237"/>
                  <a:pt x="4631" y="5299"/>
                  <a:pt x="4631" y="5389"/>
                </a:cubicBezTo>
                <a:close/>
                <a:moveTo>
                  <a:pt x="2775" y="6575"/>
                </a:moveTo>
                <a:cubicBezTo>
                  <a:pt x="2695" y="6575"/>
                  <a:pt x="2641" y="6620"/>
                  <a:pt x="2632" y="6709"/>
                </a:cubicBezTo>
                <a:cubicBezTo>
                  <a:pt x="2624" y="6798"/>
                  <a:pt x="2686" y="6861"/>
                  <a:pt x="2775" y="6861"/>
                </a:cubicBezTo>
                <a:cubicBezTo>
                  <a:pt x="2856" y="6870"/>
                  <a:pt x="2927" y="6807"/>
                  <a:pt x="2927" y="6718"/>
                </a:cubicBezTo>
                <a:cubicBezTo>
                  <a:pt x="2927" y="6638"/>
                  <a:pt x="2864" y="6575"/>
                  <a:pt x="2775" y="6575"/>
                </a:cubicBezTo>
                <a:close/>
                <a:moveTo>
                  <a:pt x="6772" y="5237"/>
                </a:moveTo>
                <a:cubicBezTo>
                  <a:pt x="6683" y="5237"/>
                  <a:pt x="6638" y="5291"/>
                  <a:pt x="6638" y="5380"/>
                </a:cubicBezTo>
                <a:cubicBezTo>
                  <a:pt x="6638" y="5469"/>
                  <a:pt x="6683" y="5522"/>
                  <a:pt x="6781" y="5522"/>
                </a:cubicBezTo>
                <a:cubicBezTo>
                  <a:pt x="6861" y="5522"/>
                  <a:pt x="6923" y="5460"/>
                  <a:pt x="6923" y="5371"/>
                </a:cubicBezTo>
                <a:cubicBezTo>
                  <a:pt x="6923" y="5291"/>
                  <a:pt x="6861" y="5228"/>
                  <a:pt x="6772" y="5237"/>
                </a:cubicBezTo>
                <a:close/>
                <a:moveTo>
                  <a:pt x="8262" y="6049"/>
                </a:moveTo>
                <a:cubicBezTo>
                  <a:pt x="8271" y="5960"/>
                  <a:pt x="8208" y="5897"/>
                  <a:pt x="8128" y="5897"/>
                </a:cubicBezTo>
                <a:cubicBezTo>
                  <a:pt x="8039" y="5888"/>
                  <a:pt x="7976" y="5951"/>
                  <a:pt x="7976" y="6040"/>
                </a:cubicBezTo>
                <a:cubicBezTo>
                  <a:pt x="7976" y="6129"/>
                  <a:pt x="8030" y="6174"/>
                  <a:pt x="8110" y="6183"/>
                </a:cubicBezTo>
                <a:cubicBezTo>
                  <a:pt x="8199" y="6174"/>
                  <a:pt x="8253" y="6138"/>
                  <a:pt x="8262" y="6049"/>
                </a:cubicBezTo>
                <a:close/>
                <a:moveTo>
                  <a:pt x="3453" y="5888"/>
                </a:moveTo>
                <a:cubicBezTo>
                  <a:pt x="3364" y="5897"/>
                  <a:pt x="3319" y="5951"/>
                  <a:pt x="3319" y="6040"/>
                </a:cubicBezTo>
                <a:cubicBezTo>
                  <a:pt x="3319" y="6129"/>
                  <a:pt x="3373" y="6183"/>
                  <a:pt x="3462" y="6183"/>
                </a:cubicBezTo>
                <a:cubicBezTo>
                  <a:pt x="3551" y="6183"/>
                  <a:pt x="3614" y="6120"/>
                  <a:pt x="3605" y="6031"/>
                </a:cubicBezTo>
                <a:cubicBezTo>
                  <a:pt x="3605" y="5951"/>
                  <a:pt x="3542" y="5888"/>
                  <a:pt x="3453" y="5888"/>
                </a:cubicBezTo>
                <a:close/>
                <a:moveTo>
                  <a:pt x="4122" y="5237"/>
                </a:moveTo>
                <a:cubicBezTo>
                  <a:pt x="4042" y="5228"/>
                  <a:pt x="3971" y="5291"/>
                  <a:pt x="3980" y="5380"/>
                </a:cubicBezTo>
                <a:cubicBezTo>
                  <a:pt x="3980" y="5469"/>
                  <a:pt x="4024" y="5514"/>
                  <a:pt x="4113" y="5522"/>
                </a:cubicBezTo>
                <a:cubicBezTo>
                  <a:pt x="4203" y="5531"/>
                  <a:pt x="4265" y="5460"/>
                  <a:pt x="4265" y="5362"/>
                </a:cubicBezTo>
                <a:cubicBezTo>
                  <a:pt x="4256" y="5291"/>
                  <a:pt x="4212" y="5237"/>
                  <a:pt x="4122" y="5237"/>
                </a:cubicBezTo>
                <a:close/>
                <a:moveTo>
                  <a:pt x="8636" y="6709"/>
                </a:moveTo>
                <a:cubicBezTo>
                  <a:pt x="8627" y="6789"/>
                  <a:pt x="8690" y="6861"/>
                  <a:pt x="8770" y="6861"/>
                </a:cubicBezTo>
                <a:cubicBezTo>
                  <a:pt x="8859" y="6861"/>
                  <a:pt x="8922" y="6798"/>
                  <a:pt x="8922" y="6718"/>
                </a:cubicBezTo>
                <a:cubicBezTo>
                  <a:pt x="8922" y="6629"/>
                  <a:pt x="8868" y="6584"/>
                  <a:pt x="8788" y="6575"/>
                </a:cubicBezTo>
                <a:cubicBezTo>
                  <a:pt x="8699" y="6584"/>
                  <a:pt x="8645" y="6620"/>
                  <a:pt x="8636" y="6709"/>
                </a:cubicBezTo>
                <a:close/>
                <a:moveTo>
                  <a:pt x="7441" y="5237"/>
                </a:moveTo>
                <a:cubicBezTo>
                  <a:pt x="7361" y="5228"/>
                  <a:pt x="7289" y="5299"/>
                  <a:pt x="7298" y="5380"/>
                </a:cubicBezTo>
                <a:cubicBezTo>
                  <a:pt x="7298" y="5469"/>
                  <a:pt x="7343" y="5514"/>
                  <a:pt x="7432" y="5522"/>
                </a:cubicBezTo>
                <a:cubicBezTo>
                  <a:pt x="7512" y="5522"/>
                  <a:pt x="7584" y="5460"/>
                  <a:pt x="7584" y="5362"/>
                </a:cubicBezTo>
                <a:cubicBezTo>
                  <a:pt x="7575" y="5291"/>
                  <a:pt x="7530" y="5237"/>
                  <a:pt x="7441" y="5237"/>
                </a:cubicBezTo>
                <a:close/>
                <a:moveTo>
                  <a:pt x="5603" y="4728"/>
                </a:moveTo>
                <a:cubicBezTo>
                  <a:pt x="5612" y="4648"/>
                  <a:pt x="5559" y="4595"/>
                  <a:pt x="5478" y="4577"/>
                </a:cubicBezTo>
                <a:cubicBezTo>
                  <a:pt x="5398" y="4568"/>
                  <a:pt x="5318" y="4630"/>
                  <a:pt x="5318" y="4711"/>
                </a:cubicBezTo>
                <a:cubicBezTo>
                  <a:pt x="5318" y="4800"/>
                  <a:pt x="5371" y="4844"/>
                  <a:pt x="5452" y="4862"/>
                </a:cubicBezTo>
                <a:cubicBezTo>
                  <a:pt x="5541" y="4862"/>
                  <a:pt x="5594" y="4818"/>
                  <a:pt x="5603" y="4728"/>
                </a:cubicBezTo>
                <a:close/>
                <a:moveTo>
                  <a:pt x="6121" y="4577"/>
                </a:moveTo>
                <a:cubicBezTo>
                  <a:pt x="6031" y="4577"/>
                  <a:pt x="5987" y="4630"/>
                  <a:pt x="5978" y="4720"/>
                </a:cubicBezTo>
                <a:cubicBezTo>
                  <a:pt x="5978" y="4800"/>
                  <a:pt x="6040" y="4862"/>
                  <a:pt x="6130" y="4862"/>
                </a:cubicBezTo>
                <a:cubicBezTo>
                  <a:pt x="6210" y="4853"/>
                  <a:pt x="6254" y="4800"/>
                  <a:pt x="6263" y="4720"/>
                </a:cubicBezTo>
                <a:cubicBezTo>
                  <a:pt x="6254" y="4630"/>
                  <a:pt x="6210" y="4577"/>
                  <a:pt x="6121" y="4577"/>
                </a:cubicBezTo>
                <a:close/>
                <a:moveTo>
                  <a:pt x="3319" y="5380"/>
                </a:moveTo>
                <a:cubicBezTo>
                  <a:pt x="3319" y="5469"/>
                  <a:pt x="3373" y="5514"/>
                  <a:pt x="3462" y="5522"/>
                </a:cubicBezTo>
                <a:cubicBezTo>
                  <a:pt x="3542" y="5522"/>
                  <a:pt x="3614" y="5451"/>
                  <a:pt x="3605" y="5371"/>
                </a:cubicBezTo>
                <a:cubicBezTo>
                  <a:pt x="3596" y="5282"/>
                  <a:pt x="3542" y="5237"/>
                  <a:pt x="3453" y="5237"/>
                </a:cubicBezTo>
                <a:cubicBezTo>
                  <a:pt x="3373" y="5246"/>
                  <a:pt x="3319" y="5291"/>
                  <a:pt x="3319" y="5380"/>
                </a:cubicBezTo>
                <a:close/>
                <a:moveTo>
                  <a:pt x="2918" y="6040"/>
                </a:moveTo>
                <a:cubicBezTo>
                  <a:pt x="2918" y="5951"/>
                  <a:pt x="2864" y="5897"/>
                  <a:pt x="2784" y="5897"/>
                </a:cubicBezTo>
                <a:cubicBezTo>
                  <a:pt x="2695" y="5888"/>
                  <a:pt x="2632" y="5960"/>
                  <a:pt x="2641" y="6049"/>
                </a:cubicBezTo>
                <a:cubicBezTo>
                  <a:pt x="2641" y="6129"/>
                  <a:pt x="2695" y="6174"/>
                  <a:pt x="2784" y="6183"/>
                </a:cubicBezTo>
                <a:cubicBezTo>
                  <a:pt x="2864" y="6165"/>
                  <a:pt x="2918" y="6120"/>
                  <a:pt x="2918" y="6040"/>
                </a:cubicBezTo>
                <a:close/>
                <a:moveTo>
                  <a:pt x="2124" y="6584"/>
                </a:moveTo>
                <a:cubicBezTo>
                  <a:pt x="2035" y="6575"/>
                  <a:pt x="1981" y="6629"/>
                  <a:pt x="1981" y="6718"/>
                </a:cubicBezTo>
                <a:cubicBezTo>
                  <a:pt x="1981" y="6798"/>
                  <a:pt x="2035" y="6852"/>
                  <a:pt x="2115" y="6861"/>
                </a:cubicBezTo>
                <a:cubicBezTo>
                  <a:pt x="2204" y="6861"/>
                  <a:pt x="2249" y="6807"/>
                  <a:pt x="2267" y="6727"/>
                </a:cubicBezTo>
                <a:cubicBezTo>
                  <a:pt x="2258" y="6638"/>
                  <a:pt x="2213" y="6584"/>
                  <a:pt x="2124" y="6584"/>
                </a:cubicBezTo>
                <a:close/>
                <a:moveTo>
                  <a:pt x="4782" y="4577"/>
                </a:moveTo>
                <a:cubicBezTo>
                  <a:pt x="4693" y="4577"/>
                  <a:pt x="4640" y="4630"/>
                  <a:pt x="4640" y="4720"/>
                </a:cubicBezTo>
                <a:cubicBezTo>
                  <a:pt x="4640" y="4800"/>
                  <a:pt x="4693" y="4853"/>
                  <a:pt x="4774" y="4862"/>
                </a:cubicBezTo>
                <a:cubicBezTo>
                  <a:pt x="4863" y="4862"/>
                  <a:pt x="4907" y="4809"/>
                  <a:pt x="4925" y="4720"/>
                </a:cubicBezTo>
                <a:cubicBezTo>
                  <a:pt x="4907" y="4639"/>
                  <a:pt x="4872" y="4577"/>
                  <a:pt x="4782" y="4577"/>
                </a:cubicBezTo>
                <a:moveTo>
                  <a:pt x="6638" y="4711"/>
                </a:moveTo>
                <a:cubicBezTo>
                  <a:pt x="6638" y="4800"/>
                  <a:pt x="6692" y="4853"/>
                  <a:pt x="6772" y="4862"/>
                </a:cubicBezTo>
                <a:cubicBezTo>
                  <a:pt x="6861" y="4862"/>
                  <a:pt x="6915" y="4809"/>
                  <a:pt x="6915" y="4728"/>
                </a:cubicBezTo>
                <a:cubicBezTo>
                  <a:pt x="6923" y="4639"/>
                  <a:pt x="6870" y="4595"/>
                  <a:pt x="6781" y="4577"/>
                </a:cubicBezTo>
                <a:cubicBezTo>
                  <a:pt x="6700" y="4586"/>
                  <a:pt x="6647" y="4630"/>
                  <a:pt x="6638" y="4711"/>
                </a:cubicBezTo>
                <a:close/>
                <a:moveTo>
                  <a:pt x="9296" y="6718"/>
                </a:moveTo>
                <a:cubicBezTo>
                  <a:pt x="9296" y="6798"/>
                  <a:pt x="9350" y="6852"/>
                  <a:pt x="9430" y="6861"/>
                </a:cubicBezTo>
                <a:cubicBezTo>
                  <a:pt x="9520" y="6861"/>
                  <a:pt x="9573" y="6807"/>
                  <a:pt x="9573" y="6727"/>
                </a:cubicBezTo>
                <a:cubicBezTo>
                  <a:pt x="9582" y="6638"/>
                  <a:pt x="9528" y="6593"/>
                  <a:pt x="9439" y="6575"/>
                </a:cubicBezTo>
                <a:cubicBezTo>
                  <a:pt x="9359" y="6593"/>
                  <a:pt x="9296" y="6629"/>
                  <a:pt x="9296" y="6718"/>
                </a:cubicBezTo>
                <a:close/>
                <a:moveTo>
                  <a:pt x="8262" y="5371"/>
                </a:moveTo>
                <a:cubicBezTo>
                  <a:pt x="8253" y="5291"/>
                  <a:pt x="8199" y="5237"/>
                  <a:pt x="8119" y="5237"/>
                </a:cubicBezTo>
                <a:cubicBezTo>
                  <a:pt x="8030" y="5246"/>
                  <a:pt x="7976" y="5299"/>
                  <a:pt x="7985" y="5380"/>
                </a:cubicBezTo>
                <a:cubicBezTo>
                  <a:pt x="7985" y="5469"/>
                  <a:pt x="8039" y="5514"/>
                  <a:pt x="8128" y="5522"/>
                </a:cubicBezTo>
                <a:cubicBezTo>
                  <a:pt x="8208" y="5505"/>
                  <a:pt x="8262" y="5460"/>
                  <a:pt x="8262" y="5371"/>
                </a:cubicBezTo>
                <a:close/>
                <a:moveTo>
                  <a:pt x="2784" y="5246"/>
                </a:moveTo>
                <a:cubicBezTo>
                  <a:pt x="2704" y="5237"/>
                  <a:pt x="2641" y="5291"/>
                  <a:pt x="2641" y="5380"/>
                </a:cubicBezTo>
                <a:cubicBezTo>
                  <a:pt x="2641" y="5460"/>
                  <a:pt x="2695" y="5514"/>
                  <a:pt x="2775" y="5514"/>
                </a:cubicBezTo>
                <a:cubicBezTo>
                  <a:pt x="2856" y="5522"/>
                  <a:pt x="2909" y="5460"/>
                  <a:pt x="2918" y="5380"/>
                </a:cubicBezTo>
                <a:cubicBezTo>
                  <a:pt x="2909" y="5299"/>
                  <a:pt x="2864" y="5246"/>
                  <a:pt x="2784" y="5246"/>
                </a:cubicBezTo>
                <a:close/>
                <a:moveTo>
                  <a:pt x="7432" y="4586"/>
                </a:moveTo>
                <a:cubicBezTo>
                  <a:pt x="7352" y="4586"/>
                  <a:pt x="7307" y="4630"/>
                  <a:pt x="7298" y="4711"/>
                </a:cubicBezTo>
                <a:cubicBezTo>
                  <a:pt x="7298" y="4800"/>
                  <a:pt x="7352" y="4853"/>
                  <a:pt x="7432" y="4853"/>
                </a:cubicBezTo>
                <a:cubicBezTo>
                  <a:pt x="7521" y="4862"/>
                  <a:pt x="7566" y="4809"/>
                  <a:pt x="7575" y="4720"/>
                </a:cubicBezTo>
                <a:cubicBezTo>
                  <a:pt x="7566" y="4639"/>
                  <a:pt x="7521" y="4577"/>
                  <a:pt x="7432" y="4586"/>
                </a:cubicBezTo>
                <a:close/>
                <a:moveTo>
                  <a:pt x="3980" y="4728"/>
                </a:moveTo>
                <a:cubicBezTo>
                  <a:pt x="3988" y="4809"/>
                  <a:pt x="4033" y="4853"/>
                  <a:pt x="4113" y="4853"/>
                </a:cubicBezTo>
                <a:cubicBezTo>
                  <a:pt x="4203" y="4862"/>
                  <a:pt x="4256" y="4809"/>
                  <a:pt x="4256" y="4720"/>
                </a:cubicBezTo>
                <a:cubicBezTo>
                  <a:pt x="4256" y="4630"/>
                  <a:pt x="4203" y="4586"/>
                  <a:pt x="4122" y="4577"/>
                </a:cubicBezTo>
                <a:cubicBezTo>
                  <a:pt x="4033" y="4595"/>
                  <a:pt x="3980" y="4639"/>
                  <a:pt x="3980" y="4728"/>
                </a:cubicBezTo>
                <a:close/>
                <a:moveTo>
                  <a:pt x="8779" y="5897"/>
                </a:moveTo>
                <a:cubicBezTo>
                  <a:pt x="8690" y="5897"/>
                  <a:pt x="8636" y="5951"/>
                  <a:pt x="8636" y="6040"/>
                </a:cubicBezTo>
                <a:cubicBezTo>
                  <a:pt x="8645" y="6129"/>
                  <a:pt x="8699" y="6183"/>
                  <a:pt x="8779" y="6174"/>
                </a:cubicBezTo>
                <a:cubicBezTo>
                  <a:pt x="8868" y="6174"/>
                  <a:pt x="8913" y="6120"/>
                  <a:pt x="8922" y="6031"/>
                </a:cubicBezTo>
                <a:cubicBezTo>
                  <a:pt x="8904" y="5951"/>
                  <a:pt x="8859" y="5897"/>
                  <a:pt x="8779" y="5897"/>
                </a:cubicBezTo>
                <a:close/>
                <a:moveTo>
                  <a:pt x="5594" y="4042"/>
                </a:moveTo>
                <a:cubicBezTo>
                  <a:pt x="5603" y="3961"/>
                  <a:pt x="5550" y="3908"/>
                  <a:pt x="5469" y="3899"/>
                </a:cubicBezTo>
                <a:cubicBezTo>
                  <a:pt x="5398" y="3890"/>
                  <a:pt x="5318" y="3970"/>
                  <a:pt x="5327" y="4042"/>
                </a:cubicBezTo>
                <a:cubicBezTo>
                  <a:pt x="5336" y="4122"/>
                  <a:pt x="5380" y="4166"/>
                  <a:pt x="5460" y="4175"/>
                </a:cubicBezTo>
                <a:cubicBezTo>
                  <a:pt x="5541" y="4166"/>
                  <a:pt x="5594" y="4122"/>
                  <a:pt x="5594" y="4042"/>
                </a:cubicBezTo>
                <a:close/>
                <a:moveTo>
                  <a:pt x="2124" y="5897"/>
                </a:moveTo>
                <a:cubicBezTo>
                  <a:pt x="2035" y="5897"/>
                  <a:pt x="1981" y="5951"/>
                  <a:pt x="1981" y="6040"/>
                </a:cubicBezTo>
                <a:cubicBezTo>
                  <a:pt x="1990" y="6120"/>
                  <a:pt x="2035" y="6174"/>
                  <a:pt x="2115" y="6174"/>
                </a:cubicBezTo>
                <a:cubicBezTo>
                  <a:pt x="2204" y="6174"/>
                  <a:pt x="2249" y="6120"/>
                  <a:pt x="2258" y="6031"/>
                </a:cubicBezTo>
                <a:cubicBezTo>
                  <a:pt x="2249" y="5951"/>
                  <a:pt x="2204" y="5897"/>
                  <a:pt x="2124" y="5897"/>
                </a:cubicBezTo>
                <a:close/>
                <a:moveTo>
                  <a:pt x="3471" y="4586"/>
                </a:moveTo>
                <a:cubicBezTo>
                  <a:pt x="3391" y="4577"/>
                  <a:pt x="3337" y="4630"/>
                  <a:pt x="3328" y="4711"/>
                </a:cubicBezTo>
                <a:cubicBezTo>
                  <a:pt x="3319" y="4782"/>
                  <a:pt x="3391" y="4862"/>
                  <a:pt x="3462" y="4853"/>
                </a:cubicBezTo>
                <a:cubicBezTo>
                  <a:pt x="3542" y="4853"/>
                  <a:pt x="3587" y="4800"/>
                  <a:pt x="3596" y="4720"/>
                </a:cubicBezTo>
                <a:cubicBezTo>
                  <a:pt x="3587" y="4639"/>
                  <a:pt x="3551" y="4586"/>
                  <a:pt x="3471" y="4586"/>
                </a:cubicBezTo>
                <a:close/>
                <a:moveTo>
                  <a:pt x="6130" y="3926"/>
                </a:moveTo>
                <a:cubicBezTo>
                  <a:pt x="6049" y="3926"/>
                  <a:pt x="5996" y="3970"/>
                  <a:pt x="5987" y="4050"/>
                </a:cubicBezTo>
                <a:cubicBezTo>
                  <a:pt x="5978" y="4122"/>
                  <a:pt x="6049" y="4202"/>
                  <a:pt x="6121" y="4193"/>
                </a:cubicBezTo>
                <a:cubicBezTo>
                  <a:pt x="6201" y="4193"/>
                  <a:pt x="6245" y="4140"/>
                  <a:pt x="6254" y="4059"/>
                </a:cubicBezTo>
                <a:cubicBezTo>
                  <a:pt x="6245" y="3988"/>
                  <a:pt x="6210" y="3935"/>
                  <a:pt x="6130" y="3926"/>
                </a:cubicBezTo>
                <a:close/>
                <a:moveTo>
                  <a:pt x="8779" y="5246"/>
                </a:moveTo>
                <a:cubicBezTo>
                  <a:pt x="8699" y="5246"/>
                  <a:pt x="8654" y="5299"/>
                  <a:pt x="8645" y="5380"/>
                </a:cubicBezTo>
                <a:cubicBezTo>
                  <a:pt x="8636" y="5451"/>
                  <a:pt x="8717" y="5522"/>
                  <a:pt x="8788" y="5514"/>
                </a:cubicBezTo>
                <a:cubicBezTo>
                  <a:pt x="8868" y="5505"/>
                  <a:pt x="8904" y="5451"/>
                  <a:pt x="8913" y="5380"/>
                </a:cubicBezTo>
                <a:cubicBezTo>
                  <a:pt x="8904" y="5299"/>
                  <a:pt x="8859" y="5246"/>
                  <a:pt x="8779" y="5246"/>
                </a:cubicBezTo>
                <a:close/>
                <a:moveTo>
                  <a:pt x="7985" y="4711"/>
                </a:moveTo>
                <a:cubicBezTo>
                  <a:pt x="7985" y="4791"/>
                  <a:pt x="8030" y="4844"/>
                  <a:pt x="8110" y="4853"/>
                </a:cubicBezTo>
                <a:cubicBezTo>
                  <a:pt x="8181" y="4862"/>
                  <a:pt x="8262" y="4791"/>
                  <a:pt x="8253" y="4720"/>
                </a:cubicBezTo>
                <a:cubicBezTo>
                  <a:pt x="8253" y="4639"/>
                  <a:pt x="8199" y="4595"/>
                  <a:pt x="8128" y="4586"/>
                </a:cubicBezTo>
                <a:cubicBezTo>
                  <a:pt x="8048" y="4595"/>
                  <a:pt x="7994" y="4630"/>
                  <a:pt x="7985" y="4711"/>
                </a:cubicBezTo>
                <a:close/>
                <a:moveTo>
                  <a:pt x="9439" y="5897"/>
                </a:moveTo>
                <a:cubicBezTo>
                  <a:pt x="9359" y="5906"/>
                  <a:pt x="9314" y="5951"/>
                  <a:pt x="9305" y="6031"/>
                </a:cubicBezTo>
                <a:cubicBezTo>
                  <a:pt x="9296" y="6102"/>
                  <a:pt x="9368" y="6183"/>
                  <a:pt x="9439" y="6174"/>
                </a:cubicBezTo>
                <a:cubicBezTo>
                  <a:pt x="9520" y="6165"/>
                  <a:pt x="9564" y="6120"/>
                  <a:pt x="9573" y="6040"/>
                </a:cubicBezTo>
                <a:cubicBezTo>
                  <a:pt x="9573" y="5969"/>
                  <a:pt x="9511" y="5897"/>
                  <a:pt x="9439" y="5897"/>
                </a:cubicBezTo>
                <a:close/>
                <a:moveTo>
                  <a:pt x="6781" y="3926"/>
                </a:moveTo>
                <a:cubicBezTo>
                  <a:pt x="6700" y="3926"/>
                  <a:pt x="6647" y="3979"/>
                  <a:pt x="6647" y="4050"/>
                </a:cubicBezTo>
                <a:cubicBezTo>
                  <a:pt x="6647" y="4140"/>
                  <a:pt x="6692" y="4193"/>
                  <a:pt x="6772" y="4193"/>
                </a:cubicBezTo>
                <a:cubicBezTo>
                  <a:pt x="6861" y="4193"/>
                  <a:pt x="6906" y="4140"/>
                  <a:pt x="6915" y="4059"/>
                </a:cubicBezTo>
                <a:cubicBezTo>
                  <a:pt x="6906" y="3979"/>
                  <a:pt x="6861" y="3926"/>
                  <a:pt x="6781" y="3926"/>
                </a:cubicBezTo>
                <a:close/>
                <a:moveTo>
                  <a:pt x="1455" y="6584"/>
                </a:moveTo>
                <a:cubicBezTo>
                  <a:pt x="1384" y="6593"/>
                  <a:pt x="1330" y="6638"/>
                  <a:pt x="1330" y="6718"/>
                </a:cubicBezTo>
                <a:cubicBezTo>
                  <a:pt x="1330" y="6798"/>
                  <a:pt x="1384" y="6852"/>
                  <a:pt x="1464" y="6852"/>
                </a:cubicBezTo>
                <a:cubicBezTo>
                  <a:pt x="1544" y="6852"/>
                  <a:pt x="1589" y="6798"/>
                  <a:pt x="1598" y="6718"/>
                </a:cubicBezTo>
                <a:cubicBezTo>
                  <a:pt x="1580" y="6638"/>
                  <a:pt x="1544" y="6584"/>
                  <a:pt x="1455" y="6584"/>
                </a:cubicBezTo>
                <a:close/>
                <a:moveTo>
                  <a:pt x="4774" y="3908"/>
                </a:moveTo>
                <a:cubicBezTo>
                  <a:pt x="4702" y="3908"/>
                  <a:pt x="4649" y="3961"/>
                  <a:pt x="4649" y="4033"/>
                </a:cubicBezTo>
                <a:cubicBezTo>
                  <a:pt x="4649" y="4113"/>
                  <a:pt x="4702" y="4166"/>
                  <a:pt x="4782" y="4166"/>
                </a:cubicBezTo>
                <a:cubicBezTo>
                  <a:pt x="4863" y="4166"/>
                  <a:pt x="4907" y="4113"/>
                  <a:pt x="4916" y="4033"/>
                </a:cubicBezTo>
                <a:cubicBezTo>
                  <a:pt x="4898" y="3952"/>
                  <a:pt x="4854" y="3899"/>
                  <a:pt x="4774" y="3908"/>
                </a:cubicBezTo>
                <a:close/>
                <a:moveTo>
                  <a:pt x="10251" y="6727"/>
                </a:moveTo>
                <a:cubicBezTo>
                  <a:pt x="10251" y="6647"/>
                  <a:pt x="10206" y="6593"/>
                  <a:pt x="10117" y="6593"/>
                </a:cubicBezTo>
                <a:cubicBezTo>
                  <a:pt x="10046" y="6584"/>
                  <a:pt x="9992" y="6638"/>
                  <a:pt x="9992" y="6709"/>
                </a:cubicBezTo>
                <a:cubicBezTo>
                  <a:pt x="9983" y="6789"/>
                  <a:pt x="10037" y="6843"/>
                  <a:pt x="10117" y="6852"/>
                </a:cubicBezTo>
                <a:cubicBezTo>
                  <a:pt x="10198" y="6843"/>
                  <a:pt x="10242" y="6798"/>
                  <a:pt x="10251" y="6727"/>
                </a:cubicBezTo>
                <a:close/>
                <a:moveTo>
                  <a:pt x="7441" y="3935"/>
                </a:moveTo>
                <a:cubicBezTo>
                  <a:pt x="7361" y="3926"/>
                  <a:pt x="7307" y="3979"/>
                  <a:pt x="7307" y="4059"/>
                </a:cubicBezTo>
                <a:cubicBezTo>
                  <a:pt x="7307" y="4131"/>
                  <a:pt x="7352" y="4184"/>
                  <a:pt x="7432" y="4193"/>
                </a:cubicBezTo>
                <a:cubicBezTo>
                  <a:pt x="7512" y="4193"/>
                  <a:pt x="7557" y="4140"/>
                  <a:pt x="7566" y="4059"/>
                </a:cubicBezTo>
                <a:cubicBezTo>
                  <a:pt x="7566" y="3988"/>
                  <a:pt x="7521" y="3935"/>
                  <a:pt x="7441" y="3935"/>
                </a:cubicBezTo>
                <a:close/>
                <a:moveTo>
                  <a:pt x="2124" y="5246"/>
                </a:moveTo>
                <a:cubicBezTo>
                  <a:pt x="2044" y="5246"/>
                  <a:pt x="1990" y="5299"/>
                  <a:pt x="1990" y="5380"/>
                </a:cubicBezTo>
                <a:cubicBezTo>
                  <a:pt x="1990" y="5451"/>
                  <a:pt x="2035" y="5505"/>
                  <a:pt x="2115" y="5505"/>
                </a:cubicBezTo>
                <a:cubicBezTo>
                  <a:pt x="2195" y="5514"/>
                  <a:pt x="2240" y="5460"/>
                  <a:pt x="2249" y="5380"/>
                </a:cubicBezTo>
                <a:cubicBezTo>
                  <a:pt x="2249" y="5308"/>
                  <a:pt x="2204" y="5255"/>
                  <a:pt x="2124" y="5246"/>
                </a:cubicBezTo>
                <a:close/>
                <a:moveTo>
                  <a:pt x="3988" y="4033"/>
                </a:moveTo>
                <a:cubicBezTo>
                  <a:pt x="3988" y="4113"/>
                  <a:pt x="4042" y="4166"/>
                  <a:pt x="4122" y="4166"/>
                </a:cubicBezTo>
                <a:cubicBezTo>
                  <a:pt x="4203" y="4166"/>
                  <a:pt x="4256" y="4113"/>
                  <a:pt x="4247" y="4033"/>
                </a:cubicBezTo>
                <a:cubicBezTo>
                  <a:pt x="4247" y="3952"/>
                  <a:pt x="4194" y="3917"/>
                  <a:pt x="4122" y="3908"/>
                </a:cubicBezTo>
                <a:cubicBezTo>
                  <a:pt x="4042" y="3917"/>
                  <a:pt x="3988" y="3961"/>
                  <a:pt x="3988" y="4033"/>
                </a:cubicBezTo>
                <a:close/>
                <a:moveTo>
                  <a:pt x="2784" y="4586"/>
                </a:moveTo>
                <a:cubicBezTo>
                  <a:pt x="2704" y="4586"/>
                  <a:pt x="2650" y="4639"/>
                  <a:pt x="2650" y="4720"/>
                </a:cubicBezTo>
                <a:cubicBezTo>
                  <a:pt x="2650" y="4791"/>
                  <a:pt x="2695" y="4844"/>
                  <a:pt x="2775" y="4844"/>
                </a:cubicBezTo>
                <a:cubicBezTo>
                  <a:pt x="2856" y="4853"/>
                  <a:pt x="2900" y="4800"/>
                  <a:pt x="2909" y="4720"/>
                </a:cubicBezTo>
                <a:cubicBezTo>
                  <a:pt x="2900" y="4648"/>
                  <a:pt x="2864" y="4595"/>
                  <a:pt x="2784" y="4586"/>
                </a:cubicBezTo>
                <a:close/>
                <a:moveTo>
                  <a:pt x="1464" y="5915"/>
                </a:moveTo>
                <a:cubicBezTo>
                  <a:pt x="1384" y="5915"/>
                  <a:pt x="1339" y="5960"/>
                  <a:pt x="1339" y="6040"/>
                </a:cubicBezTo>
                <a:cubicBezTo>
                  <a:pt x="1339" y="6111"/>
                  <a:pt x="1384" y="6165"/>
                  <a:pt x="1464" y="6165"/>
                </a:cubicBezTo>
                <a:cubicBezTo>
                  <a:pt x="1544" y="6165"/>
                  <a:pt x="1580" y="6120"/>
                  <a:pt x="1589" y="6031"/>
                </a:cubicBezTo>
                <a:cubicBezTo>
                  <a:pt x="1580" y="5960"/>
                  <a:pt x="1544" y="5915"/>
                  <a:pt x="1464" y="5915"/>
                </a:cubicBezTo>
                <a:close/>
                <a:moveTo>
                  <a:pt x="9448" y="5255"/>
                </a:moveTo>
                <a:cubicBezTo>
                  <a:pt x="9368" y="5246"/>
                  <a:pt x="9323" y="5291"/>
                  <a:pt x="9314" y="5371"/>
                </a:cubicBezTo>
                <a:cubicBezTo>
                  <a:pt x="9305" y="5442"/>
                  <a:pt x="9350" y="5496"/>
                  <a:pt x="9430" y="5505"/>
                </a:cubicBezTo>
                <a:cubicBezTo>
                  <a:pt x="9502" y="5505"/>
                  <a:pt x="9555" y="5469"/>
                  <a:pt x="9564" y="5389"/>
                </a:cubicBezTo>
                <a:cubicBezTo>
                  <a:pt x="9564" y="5308"/>
                  <a:pt x="9528" y="5255"/>
                  <a:pt x="9448" y="5255"/>
                </a:cubicBezTo>
                <a:close/>
                <a:moveTo>
                  <a:pt x="3462" y="3917"/>
                </a:moveTo>
                <a:cubicBezTo>
                  <a:pt x="3382" y="3908"/>
                  <a:pt x="3337" y="3952"/>
                  <a:pt x="3337" y="4033"/>
                </a:cubicBezTo>
                <a:cubicBezTo>
                  <a:pt x="3337" y="4113"/>
                  <a:pt x="3382" y="4158"/>
                  <a:pt x="3462" y="4158"/>
                </a:cubicBezTo>
                <a:cubicBezTo>
                  <a:pt x="3542" y="4166"/>
                  <a:pt x="3578" y="4122"/>
                  <a:pt x="3587" y="4042"/>
                </a:cubicBezTo>
                <a:cubicBezTo>
                  <a:pt x="3587" y="3961"/>
                  <a:pt x="3542" y="3917"/>
                  <a:pt x="3462" y="3917"/>
                </a:cubicBezTo>
                <a:close/>
                <a:moveTo>
                  <a:pt x="8654" y="4711"/>
                </a:moveTo>
                <a:cubicBezTo>
                  <a:pt x="8654" y="4791"/>
                  <a:pt x="8690" y="4836"/>
                  <a:pt x="8770" y="4844"/>
                </a:cubicBezTo>
                <a:cubicBezTo>
                  <a:pt x="8850" y="4844"/>
                  <a:pt x="8895" y="4809"/>
                  <a:pt x="8904" y="4728"/>
                </a:cubicBezTo>
                <a:cubicBezTo>
                  <a:pt x="8904" y="4648"/>
                  <a:pt x="8868" y="4604"/>
                  <a:pt x="8788" y="4595"/>
                </a:cubicBezTo>
                <a:cubicBezTo>
                  <a:pt x="8708" y="4595"/>
                  <a:pt x="8663" y="4630"/>
                  <a:pt x="8654" y="4711"/>
                </a:cubicBezTo>
                <a:moveTo>
                  <a:pt x="8244" y="4059"/>
                </a:moveTo>
                <a:cubicBezTo>
                  <a:pt x="8244" y="3988"/>
                  <a:pt x="8199" y="3943"/>
                  <a:pt x="8128" y="3935"/>
                </a:cubicBezTo>
                <a:cubicBezTo>
                  <a:pt x="8048" y="3935"/>
                  <a:pt x="8003" y="3979"/>
                  <a:pt x="7994" y="4059"/>
                </a:cubicBezTo>
                <a:cubicBezTo>
                  <a:pt x="7994" y="4140"/>
                  <a:pt x="8039" y="4175"/>
                  <a:pt x="8119" y="4184"/>
                </a:cubicBezTo>
                <a:cubicBezTo>
                  <a:pt x="8199" y="4175"/>
                  <a:pt x="8244" y="4140"/>
                  <a:pt x="8244" y="4059"/>
                </a:cubicBezTo>
                <a:close/>
                <a:moveTo>
                  <a:pt x="10001" y="6031"/>
                </a:moveTo>
                <a:cubicBezTo>
                  <a:pt x="9992" y="6111"/>
                  <a:pt x="10037" y="6156"/>
                  <a:pt x="10108" y="6156"/>
                </a:cubicBezTo>
                <a:cubicBezTo>
                  <a:pt x="10189" y="6165"/>
                  <a:pt x="10242" y="6129"/>
                  <a:pt x="10242" y="6049"/>
                </a:cubicBezTo>
                <a:cubicBezTo>
                  <a:pt x="10242" y="5969"/>
                  <a:pt x="10206" y="5924"/>
                  <a:pt x="10126" y="5915"/>
                </a:cubicBezTo>
                <a:cubicBezTo>
                  <a:pt x="10046" y="5915"/>
                  <a:pt x="10001" y="5951"/>
                  <a:pt x="10001" y="6031"/>
                </a:cubicBezTo>
                <a:close/>
                <a:moveTo>
                  <a:pt x="2659" y="4042"/>
                </a:moveTo>
                <a:cubicBezTo>
                  <a:pt x="2659" y="4113"/>
                  <a:pt x="2704" y="4158"/>
                  <a:pt x="2775" y="4158"/>
                </a:cubicBezTo>
                <a:cubicBezTo>
                  <a:pt x="2856" y="4158"/>
                  <a:pt x="2900" y="4113"/>
                  <a:pt x="2900" y="4033"/>
                </a:cubicBezTo>
                <a:cubicBezTo>
                  <a:pt x="2891" y="3952"/>
                  <a:pt x="2847" y="3917"/>
                  <a:pt x="2775" y="3917"/>
                </a:cubicBezTo>
                <a:cubicBezTo>
                  <a:pt x="2704" y="3926"/>
                  <a:pt x="2659" y="3961"/>
                  <a:pt x="2659" y="4042"/>
                </a:cubicBezTo>
                <a:close/>
                <a:moveTo>
                  <a:pt x="8895" y="4068"/>
                </a:moveTo>
                <a:cubicBezTo>
                  <a:pt x="8904" y="3988"/>
                  <a:pt x="8859" y="3943"/>
                  <a:pt x="8779" y="3943"/>
                </a:cubicBezTo>
                <a:cubicBezTo>
                  <a:pt x="8699" y="3943"/>
                  <a:pt x="8663" y="3988"/>
                  <a:pt x="8663" y="4059"/>
                </a:cubicBezTo>
                <a:cubicBezTo>
                  <a:pt x="8663" y="4140"/>
                  <a:pt x="8708" y="4175"/>
                  <a:pt x="8779" y="4184"/>
                </a:cubicBezTo>
                <a:cubicBezTo>
                  <a:pt x="8850" y="4175"/>
                  <a:pt x="8895" y="4140"/>
                  <a:pt x="8895" y="4068"/>
                </a:cubicBezTo>
                <a:close/>
                <a:moveTo>
                  <a:pt x="7441" y="3257"/>
                </a:moveTo>
                <a:cubicBezTo>
                  <a:pt x="7361" y="3257"/>
                  <a:pt x="7316" y="3301"/>
                  <a:pt x="7316" y="3372"/>
                </a:cubicBezTo>
                <a:cubicBezTo>
                  <a:pt x="7316" y="3453"/>
                  <a:pt x="7361" y="3497"/>
                  <a:pt x="7441" y="3497"/>
                </a:cubicBezTo>
                <a:cubicBezTo>
                  <a:pt x="7521" y="3497"/>
                  <a:pt x="7557" y="3444"/>
                  <a:pt x="7557" y="3372"/>
                </a:cubicBezTo>
                <a:cubicBezTo>
                  <a:pt x="7548" y="3301"/>
                  <a:pt x="7512" y="3257"/>
                  <a:pt x="7441" y="3257"/>
                </a:cubicBezTo>
                <a:close/>
                <a:moveTo>
                  <a:pt x="920" y="6040"/>
                </a:moveTo>
                <a:cubicBezTo>
                  <a:pt x="920" y="5960"/>
                  <a:pt x="884" y="5924"/>
                  <a:pt x="804" y="5915"/>
                </a:cubicBezTo>
                <a:cubicBezTo>
                  <a:pt x="723" y="5915"/>
                  <a:pt x="679" y="5960"/>
                  <a:pt x="688" y="6040"/>
                </a:cubicBezTo>
                <a:cubicBezTo>
                  <a:pt x="688" y="6120"/>
                  <a:pt x="732" y="6156"/>
                  <a:pt x="804" y="6156"/>
                </a:cubicBezTo>
                <a:cubicBezTo>
                  <a:pt x="875" y="6147"/>
                  <a:pt x="920" y="6111"/>
                  <a:pt x="920" y="6040"/>
                </a:cubicBezTo>
                <a:close/>
                <a:moveTo>
                  <a:pt x="6897" y="3381"/>
                </a:moveTo>
                <a:cubicBezTo>
                  <a:pt x="6897" y="3301"/>
                  <a:pt x="6861" y="3257"/>
                  <a:pt x="6781" y="3257"/>
                </a:cubicBezTo>
                <a:cubicBezTo>
                  <a:pt x="6700" y="3257"/>
                  <a:pt x="6665" y="3301"/>
                  <a:pt x="6656" y="3372"/>
                </a:cubicBezTo>
                <a:cubicBezTo>
                  <a:pt x="6656" y="3453"/>
                  <a:pt x="6700" y="3497"/>
                  <a:pt x="6781" y="3497"/>
                </a:cubicBezTo>
                <a:cubicBezTo>
                  <a:pt x="6852" y="3497"/>
                  <a:pt x="6897" y="3462"/>
                  <a:pt x="6897" y="3381"/>
                </a:cubicBezTo>
                <a:close/>
                <a:moveTo>
                  <a:pt x="6112" y="3257"/>
                </a:moveTo>
                <a:cubicBezTo>
                  <a:pt x="6040" y="3257"/>
                  <a:pt x="5996" y="3301"/>
                  <a:pt x="5996" y="3372"/>
                </a:cubicBezTo>
                <a:cubicBezTo>
                  <a:pt x="5996" y="3453"/>
                  <a:pt x="6040" y="3497"/>
                  <a:pt x="6121" y="3497"/>
                </a:cubicBezTo>
                <a:cubicBezTo>
                  <a:pt x="6201" y="3497"/>
                  <a:pt x="6237" y="3453"/>
                  <a:pt x="6245" y="3372"/>
                </a:cubicBezTo>
                <a:cubicBezTo>
                  <a:pt x="6237" y="3292"/>
                  <a:pt x="6192" y="3257"/>
                  <a:pt x="6112" y="3257"/>
                </a:cubicBezTo>
                <a:close/>
                <a:moveTo>
                  <a:pt x="4122" y="3257"/>
                </a:moveTo>
                <a:cubicBezTo>
                  <a:pt x="4042" y="3257"/>
                  <a:pt x="3997" y="3301"/>
                  <a:pt x="3997" y="3381"/>
                </a:cubicBezTo>
                <a:cubicBezTo>
                  <a:pt x="3997" y="3462"/>
                  <a:pt x="4051" y="3497"/>
                  <a:pt x="4131" y="3497"/>
                </a:cubicBezTo>
                <a:cubicBezTo>
                  <a:pt x="4203" y="3497"/>
                  <a:pt x="4238" y="3444"/>
                  <a:pt x="4238" y="3372"/>
                </a:cubicBezTo>
                <a:cubicBezTo>
                  <a:pt x="4229" y="3301"/>
                  <a:pt x="4194" y="3257"/>
                  <a:pt x="4122" y="3257"/>
                </a:cubicBezTo>
                <a:close/>
                <a:moveTo>
                  <a:pt x="4658" y="3372"/>
                </a:moveTo>
                <a:cubicBezTo>
                  <a:pt x="4658" y="3453"/>
                  <a:pt x="4702" y="3497"/>
                  <a:pt x="4782" y="3497"/>
                </a:cubicBezTo>
                <a:cubicBezTo>
                  <a:pt x="4854" y="3497"/>
                  <a:pt x="4898" y="3453"/>
                  <a:pt x="4898" y="3381"/>
                </a:cubicBezTo>
                <a:cubicBezTo>
                  <a:pt x="4898" y="3301"/>
                  <a:pt x="4854" y="3257"/>
                  <a:pt x="4774" y="3257"/>
                </a:cubicBezTo>
                <a:cubicBezTo>
                  <a:pt x="4702" y="3265"/>
                  <a:pt x="4658" y="3301"/>
                  <a:pt x="4658" y="3372"/>
                </a:cubicBezTo>
                <a:close/>
                <a:moveTo>
                  <a:pt x="5460" y="3257"/>
                </a:moveTo>
                <a:cubicBezTo>
                  <a:pt x="5389" y="3257"/>
                  <a:pt x="5344" y="3292"/>
                  <a:pt x="5336" y="3372"/>
                </a:cubicBezTo>
                <a:cubicBezTo>
                  <a:pt x="5336" y="3444"/>
                  <a:pt x="5371" y="3497"/>
                  <a:pt x="5452" y="3497"/>
                </a:cubicBezTo>
                <a:cubicBezTo>
                  <a:pt x="5532" y="3506"/>
                  <a:pt x="5576" y="3462"/>
                  <a:pt x="5585" y="3381"/>
                </a:cubicBezTo>
                <a:cubicBezTo>
                  <a:pt x="5585" y="3301"/>
                  <a:pt x="5541" y="3257"/>
                  <a:pt x="5460" y="3257"/>
                </a:cubicBezTo>
                <a:close/>
                <a:moveTo>
                  <a:pt x="9439" y="4604"/>
                </a:moveTo>
                <a:cubicBezTo>
                  <a:pt x="9359" y="4604"/>
                  <a:pt x="9314" y="4648"/>
                  <a:pt x="9323" y="4720"/>
                </a:cubicBezTo>
                <a:cubicBezTo>
                  <a:pt x="9323" y="4800"/>
                  <a:pt x="9368" y="4844"/>
                  <a:pt x="9448" y="4836"/>
                </a:cubicBezTo>
                <a:cubicBezTo>
                  <a:pt x="9520" y="4836"/>
                  <a:pt x="9555" y="4791"/>
                  <a:pt x="9555" y="4711"/>
                </a:cubicBezTo>
                <a:cubicBezTo>
                  <a:pt x="9546" y="4639"/>
                  <a:pt x="9511" y="4595"/>
                  <a:pt x="9439" y="4604"/>
                </a:cubicBezTo>
                <a:close/>
                <a:moveTo>
                  <a:pt x="1464" y="5255"/>
                </a:moveTo>
                <a:cubicBezTo>
                  <a:pt x="1384" y="5255"/>
                  <a:pt x="1339" y="5299"/>
                  <a:pt x="1339" y="5380"/>
                </a:cubicBezTo>
                <a:cubicBezTo>
                  <a:pt x="1339" y="5460"/>
                  <a:pt x="1384" y="5496"/>
                  <a:pt x="1464" y="5496"/>
                </a:cubicBezTo>
                <a:cubicBezTo>
                  <a:pt x="1544" y="5496"/>
                  <a:pt x="1580" y="5451"/>
                  <a:pt x="1580" y="5371"/>
                </a:cubicBezTo>
                <a:cubicBezTo>
                  <a:pt x="1580" y="5299"/>
                  <a:pt x="1535" y="5255"/>
                  <a:pt x="1464" y="5255"/>
                </a:cubicBezTo>
                <a:close/>
                <a:moveTo>
                  <a:pt x="10126" y="5264"/>
                </a:moveTo>
                <a:cubicBezTo>
                  <a:pt x="10046" y="5255"/>
                  <a:pt x="10001" y="5299"/>
                  <a:pt x="10001" y="5380"/>
                </a:cubicBezTo>
                <a:cubicBezTo>
                  <a:pt x="10001" y="5460"/>
                  <a:pt x="10046" y="5496"/>
                  <a:pt x="10126" y="5496"/>
                </a:cubicBezTo>
                <a:cubicBezTo>
                  <a:pt x="10198" y="5496"/>
                  <a:pt x="10233" y="5451"/>
                  <a:pt x="10242" y="5371"/>
                </a:cubicBezTo>
                <a:cubicBezTo>
                  <a:pt x="10233" y="5308"/>
                  <a:pt x="10198" y="5264"/>
                  <a:pt x="10126" y="5264"/>
                </a:cubicBezTo>
                <a:close/>
                <a:moveTo>
                  <a:pt x="1999" y="4711"/>
                </a:moveTo>
                <a:cubicBezTo>
                  <a:pt x="1999" y="4791"/>
                  <a:pt x="2035" y="4836"/>
                  <a:pt x="2115" y="4836"/>
                </a:cubicBezTo>
                <a:cubicBezTo>
                  <a:pt x="2195" y="4844"/>
                  <a:pt x="2240" y="4800"/>
                  <a:pt x="2240" y="4720"/>
                </a:cubicBezTo>
                <a:cubicBezTo>
                  <a:pt x="2240" y="4648"/>
                  <a:pt x="2195" y="4604"/>
                  <a:pt x="2124" y="4595"/>
                </a:cubicBezTo>
                <a:cubicBezTo>
                  <a:pt x="2053" y="4604"/>
                  <a:pt x="2008" y="4630"/>
                  <a:pt x="1999" y="4711"/>
                </a:cubicBezTo>
                <a:close/>
                <a:moveTo>
                  <a:pt x="10786" y="6602"/>
                </a:moveTo>
                <a:cubicBezTo>
                  <a:pt x="10706" y="6602"/>
                  <a:pt x="10661" y="6638"/>
                  <a:pt x="10661" y="6709"/>
                </a:cubicBezTo>
                <a:cubicBezTo>
                  <a:pt x="10652" y="6789"/>
                  <a:pt x="10697" y="6843"/>
                  <a:pt x="10777" y="6843"/>
                </a:cubicBezTo>
                <a:cubicBezTo>
                  <a:pt x="10858" y="6834"/>
                  <a:pt x="10893" y="6789"/>
                  <a:pt x="10902" y="6718"/>
                </a:cubicBezTo>
                <a:cubicBezTo>
                  <a:pt x="10893" y="6647"/>
                  <a:pt x="10858" y="6602"/>
                  <a:pt x="10786" y="6602"/>
                </a:cubicBezTo>
                <a:close/>
                <a:moveTo>
                  <a:pt x="804" y="6602"/>
                </a:moveTo>
                <a:cubicBezTo>
                  <a:pt x="723" y="6602"/>
                  <a:pt x="679" y="6647"/>
                  <a:pt x="679" y="6727"/>
                </a:cubicBezTo>
                <a:cubicBezTo>
                  <a:pt x="688" y="6798"/>
                  <a:pt x="732" y="6843"/>
                  <a:pt x="804" y="6843"/>
                </a:cubicBezTo>
                <a:cubicBezTo>
                  <a:pt x="884" y="6843"/>
                  <a:pt x="920" y="6789"/>
                  <a:pt x="929" y="6718"/>
                </a:cubicBezTo>
                <a:cubicBezTo>
                  <a:pt x="920" y="6638"/>
                  <a:pt x="875" y="6602"/>
                  <a:pt x="804" y="6602"/>
                </a:cubicBezTo>
                <a:close/>
                <a:moveTo>
                  <a:pt x="10777" y="5924"/>
                </a:moveTo>
                <a:cubicBezTo>
                  <a:pt x="10706" y="5924"/>
                  <a:pt x="10661" y="5969"/>
                  <a:pt x="10661" y="6031"/>
                </a:cubicBezTo>
                <a:cubicBezTo>
                  <a:pt x="10661" y="6102"/>
                  <a:pt x="10706" y="6147"/>
                  <a:pt x="10777" y="6156"/>
                </a:cubicBezTo>
                <a:cubicBezTo>
                  <a:pt x="10849" y="6156"/>
                  <a:pt x="10884" y="6111"/>
                  <a:pt x="10893" y="6040"/>
                </a:cubicBezTo>
                <a:cubicBezTo>
                  <a:pt x="10884" y="5969"/>
                  <a:pt x="10849" y="5915"/>
                  <a:pt x="10777" y="5924"/>
                </a:cubicBezTo>
                <a:close/>
                <a:moveTo>
                  <a:pt x="8235" y="3372"/>
                </a:moveTo>
                <a:cubicBezTo>
                  <a:pt x="8235" y="3310"/>
                  <a:pt x="8190" y="3265"/>
                  <a:pt x="8119" y="3265"/>
                </a:cubicBezTo>
                <a:cubicBezTo>
                  <a:pt x="8048" y="3265"/>
                  <a:pt x="8003" y="3301"/>
                  <a:pt x="8003" y="3381"/>
                </a:cubicBezTo>
                <a:cubicBezTo>
                  <a:pt x="8003" y="3453"/>
                  <a:pt x="8048" y="3488"/>
                  <a:pt x="8119" y="3497"/>
                </a:cubicBezTo>
                <a:cubicBezTo>
                  <a:pt x="8190" y="3488"/>
                  <a:pt x="8244" y="3444"/>
                  <a:pt x="8235" y="3372"/>
                </a:cubicBezTo>
                <a:close/>
                <a:moveTo>
                  <a:pt x="2115" y="3926"/>
                </a:moveTo>
                <a:cubicBezTo>
                  <a:pt x="2053" y="3926"/>
                  <a:pt x="2008" y="3961"/>
                  <a:pt x="2008" y="4033"/>
                </a:cubicBezTo>
                <a:cubicBezTo>
                  <a:pt x="1999" y="4104"/>
                  <a:pt x="2044" y="4149"/>
                  <a:pt x="2115" y="4149"/>
                </a:cubicBezTo>
                <a:cubicBezTo>
                  <a:pt x="2195" y="4158"/>
                  <a:pt x="2231" y="4104"/>
                  <a:pt x="2240" y="4033"/>
                </a:cubicBezTo>
                <a:cubicBezTo>
                  <a:pt x="2231" y="3961"/>
                  <a:pt x="2186" y="3917"/>
                  <a:pt x="2115" y="3926"/>
                </a:cubicBezTo>
                <a:close/>
                <a:moveTo>
                  <a:pt x="135" y="6602"/>
                </a:moveTo>
                <a:cubicBezTo>
                  <a:pt x="63" y="6602"/>
                  <a:pt x="10" y="6647"/>
                  <a:pt x="10" y="6718"/>
                </a:cubicBezTo>
                <a:cubicBezTo>
                  <a:pt x="1" y="6780"/>
                  <a:pt x="45" y="6825"/>
                  <a:pt x="108" y="6834"/>
                </a:cubicBezTo>
                <a:cubicBezTo>
                  <a:pt x="179" y="6843"/>
                  <a:pt x="224" y="6798"/>
                  <a:pt x="242" y="6727"/>
                </a:cubicBezTo>
                <a:cubicBezTo>
                  <a:pt x="233" y="6655"/>
                  <a:pt x="197" y="6611"/>
                  <a:pt x="135" y="6602"/>
                </a:cubicBezTo>
                <a:close/>
                <a:moveTo>
                  <a:pt x="1455" y="4604"/>
                </a:moveTo>
                <a:cubicBezTo>
                  <a:pt x="1384" y="4613"/>
                  <a:pt x="1348" y="4648"/>
                  <a:pt x="1348" y="4720"/>
                </a:cubicBezTo>
                <a:cubicBezTo>
                  <a:pt x="1348" y="4791"/>
                  <a:pt x="1392" y="4836"/>
                  <a:pt x="1464" y="4836"/>
                </a:cubicBezTo>
                <a:cubicBezTo>
                  <a:pt x="1535" y="4836"/>
                  <a:pt x="1571" y="4782"/>
                  <a:pt x="1580" y="4711"/>
                </a:cubicBezTo>
                <a:cubicBezTo>
                  <a:pt x="1562" y="4648"/>
                  <a:pt x="1526" y="4595"/>
                  <a:pt x="1455" y="4604"/>
                </a:cubicBezTo>
                <a:close/>
                <a:moveTo>
                  <a:pt x="6130" y="2605"/>
                </a:moveTo>
                <a:cubicBezTo>
                  <a:pt x="6058" y="2605"/>
                  <a:pt x="6005" y="2641"/>
                  <a:pt x="6005" y="2712"/>
                </a:cubicBezTo>
                <a:cubicBezTo>
                  <a:pt x="6005" y="2793"/>
                  <a:pt x="6049" y="2837"/>
                  <a:pt x="6121" y="2837"/>
                </a:cubicBezTo>
                <a:cubicBezTo>
                  <a:pt x="6192" y="2837"/>
                  <a:pt x="6228" y="2793"/>
                  <a:pt x="6237" y="2721"/>
                </a:cubicBezTo>
                <a:cubicBezTo>
                  <a:pt x="6228" y="2659"/>
                  <a:pt x="6192" y="2614"/>
                  <a:pt x="6130" y="2605"/>
                </a:cubicBezTo>
                <a:close/>
                <a:moveTo>
                  <a:pt x="5469" y="2605"/>
                </a:moveTo>
                <a:cubicBezTo>
                  <a:pt x="5398" y="2596"/>
                  <a:pt x="5353" y="2641"/>
                  <a:pt x="5344" y="2712"/>
                </a:cubicBezTo>
                <a:cubicBezTo>
                  <a:pt x="5344" y="2784"/>
                  <a:pt x="5389" y="2828"/>
                  <a:pt x="5452" y="2837"/>
                </a:cubicBezTo>
                <a:cubicBezTo>
                  <a:pt x="5523" y="2837"/>
                  <a:pt x="5567" y="2793"/>
                  <a:pt x="5576" y="2730"/>
                </a:cubicBezTo>
                <a:cubicBezTo>
                  <a:pt x="5576" y="2659"/>
                  <a:pt x="5541" y="2614"/>
                  <a:pt x="5469" y="2605"/>
                </a:cubicBezTo>
                <a:close/>
                <a:moveTo>
                  <a:pt x="804" y="5264"/>
                </a:moveTo>
                <a:cubicBezTo>
                  <a:pt x="732" y="5264"/>
                  <a:pt x="688" y="5308"/>
                  <a:pt x="688" y="5380"/>
                </a:cubicBezTo>
                <a:cubicBezTo>
                  <a:pt x="688" y="5451"/>
                  <a:pt x="732" y="5487"/>
                  <a:pt x="795" y="5496"/>
                </a:cubicBezTo>
                <a:cubicBezTo>
                  <a:pt x="866" y="5496"/>
                  <a:pt x="911" y="5451"/>
                  <a:pt x="920" y="5380"/>
                </a:cubicBezTo>
                <a:cubicBezTo>
                  <a:pt x="911" y="5308"/>
                  <a:pt x="875" y="5264"/>
                  <a:pt x="804" y="5264"/>
                </a:cubicBezTo>
                <a:close/>
                <a:moveTo>
                  <a:pt x="3453" y="3265"/>
                </a:moveTo>
                <a:cubicBezTo>
                  <a:pt x="3382" y="3265"/>
                  <a:pt x="3346" y="3310"/>
                  <a:pt x="3346" y="3381"/>
                </a:cubicBezTo>
                <a:cubicBezTo>
                  <a:pt x="3346" y="3453"/>
                  <a:pt x="3391" y="3497"/>
                  <a:pt x="3462" y="3497"/>
                </a:cubicBezTo>
                <a:cubicBezTo>
                  <a:pt x="3542" y="3497"/>
                  <a:pt x="3578" y="3444"/>
                  <a:pt x="3578" y="3372"/>
                </a:cubicBezTo>
                <a:cubicBezTo>
                  <a:pt x="3569" y="3301"/>
                  <a:pt x="3534" y="3257"/>
                  <a:pt x="3453" y="3265"/>
                </a:cubicBezTo>
                <a:close/>
                <a:moveTo>
                  <a:pt x="2891" y="3381"/>
                </a:moveTo>
                <a:cubicBezTo>
                  <a:pt x="2891" y="3310"/>
                  <a:pt x="2847" y="3265"/>
                  <a:pt x="2775" y="3265"/>
                </a:cubicBezTo>
                <a:cubicBezTo>
                  <a:pt x="2713" y="3265"/>
                  <a:pt x="2668" y="3310"/>
                  <a:pt x="2668" y="3372"/>
                </a:cubicBezTo>
                <a:cubicBezTo>
                  <a:pt x="2668" y="3453"/>
                  <a:pt x="2713" y="3488"/>
                  <a:pt x="2784" y="3497"/>
                </a:cubicBezTo>
                <a:cubicBezTo>
                  <a:pt x="2847" y="3488"/>
                  <a:pt x="2891" y="3444"/>
                  <a:pt x="2891" y="3381"/>
                </a:cubicBezTo>
                <a:close/>
                <a:moveTo>
                  <a:pt x="10010" y="4711"/>
                </a:moveTo>
                <a:cubicBezTo>
                  <a:pt x="10001" y="4791"/>
                  <a:pt x="10046" y="4836"/>
                  <a:pt x="10117" y="4836"/>
                </a:cubicBezTo>
                <a:cubicBezTo>
                  <a:pt x="10189" y="4836"/>
                  <a:pt x="10233" y="4791"/>
                  <a:pt x="10233" y="4728"/>
                </a:cubicBezTo>
                <a:cubicBezTo>
                  <a:pt x="10233" y="4648"/>
                  <a:pt x="10189" y="4613"/>
                  <a:pt x="10117" y="4604"/>
                </a:cubicBezTo>
                <a:cubicBezTo>
                  <a:pt x="10055" y="4613"/>
                  <a:pt x="10010" y="4648"/>
                  <a:pt x="10010" y="4711"/>
                </a:cubicBezTo>
                <a:close/>
                <a:moveTo>
                  <a:pt x="9439" y="3943"/>
                </a:moveTo>
                <a:cubicBezTo>
                  <a:pt x="9368" y="3943"/>
                  <a:pt x="9323" y="3988"/>
                  <a:pt x="9323" y="4068"/>
                </a:cubicBezTo>
                <a:cubicBezTo>
                  <a:pt x="9323" y="4131"/>
                  <a:pt x="9368" y="4175"/>
                  <a:pt x="9439" y="4175"/>
                </a:cubicBezTo>
                <a:cubicBezTo>
                  <a:pt x="9511" y="4175"/>
                  <a:pt x="9546" y="4131"/>
                  <a:pt x="9555" y="4050"/>
                </a:cubicBezTo>
                <a:cubicBezTo>
                  <a:pt x="9537" y="3997"/>
                  <a:pt x="9511" y="3943"/>
                  <a:pt x="9439" y="3943"/>
                </a:cubicBezTo>
                <a:close/>
                <a:moveTo>
                  <a:pt x="795" y="4613"/>
                </a:moveTo>
                <a:cubicBezTo>
                  <a:pt x="732" y="4613"/>
                  <a:pt x="697" y="4657"/>
                  <a:pt x="697" y="4720"/>
                </a:cubicBezTo>
                <a:cubicBezTo>
                  <a:pt x="697" y="4782"/>
                  <a:pt x="732" y="4827"/>
                  <a:pt x="804" y="4827"/>
                </a:cubicBezTo>
                <a:cubicBezTo>
                  <a:pt x="875" y="4827"/>
                  <a:pt x="911" y="4782"/>
                  <a:pt x="920" y="4720"/>
                </a:cubicBezTo>
                <a:cubicBezTo>
                  <a:pt x="902" y="4648"/>
                  <a:pt x="866" y="4604"/>
                  <a:pt x="795" y="4613"/>
                </a:cubicBezTo>
                <a:close/>
                <a:moveTo>
                  <a:pt x="10893" y="5380"/>
                </a:moveTo>
                <a:cubicBezTo>
                  <a:pt x="10893" y="5317"/>
                  <a:pt x="10849" y="5273"/>
                  <a:pt x="10786" y="5264"/>
                </a:cubicBezTo>
                <a:cubicBezTo>
                  <a:pt x="10715" y="5264"/>
                  <a:pt x="10670" y="5308"/>
                  <a:pt x="10670" y="5380"/>
                </a:cubicBezTo>
                <a:cubicBezTo>
                  <a:pt x="10670" y="5451"/>
                  <a:pt x="10715" y="5487"/>
                  <a:pt x="10777" y="5496"/>
                </a:cubicBezTo>
                <a:cubicBezTo>
                  <a:pt x="10840" y="5487"/>
                  <a:pt x="10893" y="5451"/>
                  <a:pt x="10893" y="5380"/>
                </a:cubicBezTo>
                <a:close/>
                <a:moveTo>
                  <a:pt x="8779" y="3265"/>
                </a:moveTo>
                <a:cubicBezTo>
                  <a:pt x="8708" y="3265"/>
                  <a:pt x="8663" y="3310"/>
                  <a:pt x="8663" y="3381"/>
                </a:cubicBezTo>
                <a:cubicBezTo>
                  <a:pt x="8663" y="3453"/>
                  <a:pt x="8717" y="3497"/>
                  <a:pt x="8788" y="3488"/>
                </a:cubicBezTo>
                <a:cubicBezTo>
                  <a:pt x="8850" y="3488"/>
                  <a:pt x="8886" y="3444"/>
                  <a:pt x="8895" y="3372"/>
                </a:cubicBezTo>
                <a:cubicBezTo>
                  <a:pt x="8877" y="3310"/>
                  <a:pt x="8842" y="3265"/>
                  <a:pt x="8779" y="3265"/>
                </a:cubicBezTo>
                <a:close/>
                <a:moveTo>
                  <a:pt x="233" y="6040"/>
                </a:moveTo>
                <a:cubicBezTo>
                  <a:pt x="233" y="5977"/>
                  <a:pt x="197" y="5933"/>
                  <a:pt x="126" y="5924"/>
                </a:cubicBezTo>
                <a:cubicBezTo>
                  <a:pt x="54" y="5924"/>
                  <a:pt x="10" y="5969"/>
                  <a:pt x="10" y="6040"/>
                </a:cubicBezTo>
                <a:cubicBezTo>
                  <a:pt x="10" y="6102"/>
                  <a:pt x="54" y="6138"/>
                  <a:pt x="117" y="6156"/>
                </a:cubicBezTo>
                <a:cubicBezTo>
                  <a:pt x="188" y="6147"/>
                  <a:pt x="233" y="6111"/>
                  <a:pt x="233" y="6040"/>
                </a:cubicBezTo>
                <a:close/>
                <a:moveTo>
                  <a:pt x="1455" y="3926"/>
                </a:moveTo>
                <a:cubicBezTo>
                  <a:pt x="1392" y="3935"/>
                  <a:pt x="1348" y="3970"/>
                  <a:pt x="1348" y="4033"/>
                </a:cubicBezTo>
                <a:cubicBezTo>
                  <a:pt x="1348" y="4104"/>
                  <a:pt x="1392" y="4149"/>
                  <a:pt x="1464" y="4149"/>
                </a:cubicBezTo>
                <a:cubicBezTo>
                  <a:pt x="1535" y="4149"/>
                  <a:pt x="1571" y="4104"/>
                  <a:pt x="1571" y="4033"/>
                </a:cubicBezTo>
                <a:cubicBezTo>
                  <a:pt x="1562" y="3970"/>
                  <a:pt x="1526" y="3926"/>
                  <a:pt x="1455" y="3926"/>
                </a:cubicBezTo>
                <a:close/>
                <a:moveTo>
                  <a:pt x="2008" y="3381"/>
                </a:moveTo>
                <a:cubicBezTo>
                  <a:pt x="2008" y="3444"/>
                  <a:pt x="2053" y="3488"/>
                  <a:pt x="2115" y="3488"/>
                </a:cubicBezTo>
                <a:cubicBezTo>
                  <a:pt x="2178" y="3488"/>
                  <a:pt x="2231" y="3453"/>
                  <a:pt x="2231" y="3381"/>
                </a:cubicBezTo>
                <a:cubicBezTo>
                  <a:pt x="2231" y="3310"/>
                  <a:pt x="2186" y="3274"/>
                  <a:pt x="2115" y="3265"/>
                </a:cubicBezTo>
                <a:cubicBezTo>
                  <a:pt x="2053" y="3274"/>
                  <a:pt x="2008" y="3310"/>
                  <a:pt x="2008" y="3381"/>
                </a:cubicBezTo>
                <a:close/>
                <a:moveTo>
                  <a:pt x="8012" y="2721"/>
                </a:moveTo>
                <a:cubicBezTo>
                  <a:pt x="8012" y="2784"/>
                  <a:pt x="8056" y="2828"/>
                  <a:pt x="8128" y="2828"/>
                </a:cubicBezTo>
                <a:cubicBezTo>
                  <a:pt x="8190" y="2819"/>
                  <a:pt x="8235" y="2775"/>
                  <a:pt x="8226" y="2712"/>
                </a:cubicBezTo>
                <a:cubicBezTo>
                  <a:pt x="8217" y="2650"/>
                  <a:pt x="8181" y="2614"/>
                  <a:pt x="8119" y="2614"/>
                </a:cubicBezTo>
                <a:cubicBezTo>
                  <a:pt x="8056" y="2623"/>
                  <a:pt x="8012" y="2659"/>
                  <a:pt x="8012" y="2721"/>
                </a:cubicBezTo>
                <a:close/>
                <a:moveTo>
                  <a:pt x="4890" y="2730"/>
                </a:moveTo>
                <a:cubicBezTo>
                  <a:pt x="4898" y="2659"/>
                  <a:pt x="4854" y="2614"/>
                  <a:pt x="4782" y="2605"/>
                </a:cubicBezTo>
                <a:cubicBezTo>
                  <a:pt x="4720" y="2605"/>
                  <a:pt x="4675" y="2641"/>
                  <a:pt x="4666" y="2712"/>
                </a:cubicBezTo>
                <a:cubicBezTo>
                  <a:pt x="4658" y="2784"/>
                  <a:pt x="4702" y="2819"/>
                  <a:pt x="4774" y="2837"/>
                </a:cubicBezTo>
                <a:cubicBezTo>
                  <a:pt x="4845" y="2828"/>
                  <a:pt x="4890" y="2802"/>
                  <a:pt x="4890" y="2730"/>
                </a:cubicBezTo>
                <a:close/>
                <a:moveTo>
                  <a:pt x="4122" y="2605"/>
                </a:moveTo>
                <a:cubicBezTo>
                  <a:pt x="4060" y="2605"/>
                  <a:pt x="4015" y="2650"/>
                  <a:pt x="4006" y="2712"/>
                </a:cubicBezTo>
                <a:cubicBezTo>
                  <a:pt x="4006" y="2784"/>
                  <a:pt x="4051" y="2828"/>
                  <a:pt x="4122" y="2828"/>
                </a:cubicBezTo>
                <a:cubicBezTo>
                  <a:pt x="4194" y="2828"/>
                  <a:pt x="4229" y="2784"/>
                  <a:pt x="4238" y="2721"/>
                </a:cubicBezTo>
                <a:cubicBezTo>
                  <a:pt x="4229" y="2650"/>
                  <a:pt x="4194" y="2605"/>
                  <a:pt x="4122" y="2605"/>
                </a:cubicBezTo>
                <a:close/>
                <a:moveTo>
                  <a:pt x="12089" y="6620"/>
                </a:moveTo>
                <a:cubicBezTo>
                  <a:pt x="12035" y="6620"/>
                  <a:pt x="12000" y="6655"/>
                  <a:pt x="12000" y="6718"/>
                </a:cubicBezTo>
                <a:cubicBezTo>
                  <a:pt x="11991" y="6780"/>
                  <a:pt x="12026" y="6816"/>
                  <a:pt x="12098" y="6816"/>
                </a:cubicBezTo>
                <a:cubicBezTo>
                  <a:pt x="12160" y="6825"/>
                  <a:pt x="12196" y="6780"/>
                  <a:pt x="12196" y="6718"/>
                </a:cubicBezTo>
                <a:cubicBezTo>
                  <a:pt x="12196" y="6655"/>
                  <a:pt x="12160" y="6620"/>
                  <a:pt x="12089" y="6620"/>
                </a:cubicBezTo>
                <a:close/>
                <a:moveTo>
                  <a:pt x="11322" y="6709"/>
                </a:moveTo>
                <a:cubicBezTo>
                  <a:pt x="11322" y="6780"/>
                  <a:pt x="11366" y="6825"/>
                  <a:pt x="11429" y="6834"/>
                </a:cubicBezTo>
                <a:cubicBezTo>
                  <a:pt x="11500" y="6834"/>
                  <a:pt x="11545" y="6789"/>
                  <a:pt x="11554" y="6718"/>
                </a:cubicBezTo>
                <a:cubicBezTo>
                  <a:pt x="11554" y="6655"/>
                  <a:pt x="11509" y="6620"/>
                  <a:pt x="11446" y="6602"/>
                </a:cubicBezTo>
                <a:cubicBezTo>
                  <a:pt x="11375" y="6611"/>
                  <a:pt x="11330" y="6647"/>
                  <a:pt x="11322" y="6709"/>
                </a:cubicBezTo>
                <a:close/>
                <a:moveTo>
                  <a:pt x="5460" y="1954"/>
                </a:moveTo>
                <a:cubicBezTo>
                  <a:pt x="5398" y="1954"/>
                  <a:pt x="5362" y="1999"/>
                  <a:pt x="5362" y="2061"/>
                </a:cubicBezTo>
                <a:cubicBezTo>
                  <a:pt x="5353" y="2124"/>
                  <a:pt x="5398" y="2159"/>
                  <a:pt x="5460" y="2168"/>
                </a:cubicBezTo>
                <a:cubicBezTo>
                  <a:pt x="5523" y="2168"/>
                  <a:pt x="5559" y="2124"/>
                  <a:pt x="5567" y="2061"/>
                </a:cubicBezTo>
                <a:cubicBezTo>
                  <a:pt x="5559" y="1999"/>
                  <a:pt x="5523" y="1954"/>
                  <a:pt x="5460" y="1954"/>
                </a:cubicBezTo>
                <a:close/>
                <a:moveTo>
                  <a:pt x="6781" y="1963"/>
                </a:moveTo>
                <a:cubicBezTo>
                  <a:pt x="6727" y="1963"/>
                  <a:pt x="6683" y="1990"/>
                  <a:pt x="6683" y="2052"/>
                </a:cubicBezTo>
                <a:cubicBezTo>
                  <a:pt x="6674" y="2115"/>
                  <a:pt x="6709" y="2159"/>
                  <a:pt x="6772" y="2159"/>
                </a:cubicBezTo>
                <a:cubicBezTo>
                  <a:pt x="6834" y="2168"/>
                  <a:pt x="6870" y="2132"/>
                  <a:pt x="6879" y="2061"/>
                </a:cubicBezTo>
                <a:cubicBezTo>
                  <a:pt x="6879" y="1999"/>
                  <a:pt x="6843" y="1963"/>
                  <a:pt x="6781" y="1963"/>
                </a:cubicBezTo>
                <a:close/>
                <a:moveTo>
                  <a:pt x="7334" y="2070"/>
                </a:moveTo>
                <a:cubicBezTo>
                  <a:pt x="7343" y="2132"/>
                  <a:pt x="7387" y="2168"/>
                  <a:pt x="7450" y="2159"/>
                </a:cubicBezTo>
                <a:cubicBezTo>
                  <a:pt x="7503" y="2159"/>
                  <a:pt x="7539" y="2115"/>
                  <a:pt x="7539" y="2061"/>
                </a:cubicBezTo>
                <a:cubicBezTo>
                  <a:pt x="7539" y="1999"/>
                  <a:pt x="7494" y="1963"/>
                  <a:pt x="7432" y="1963"/>
                </a:cubicBezTo>
                <a:cubicBezTo>
                  <a:pt x="7370" y="1972"/>
                  <a:pt x="7334" y="1999"/>
                  <a:pt x="7334" y="2070"/>
                </a:cubicBezTo>
                <a:close/>
                <a:moveTo>
                  <a:pt x="6014" y="2061"/>
                </a:moveTo>
                <a:cubicBezTo>
                  <a:pt x="6014" y="2124"/>
                  <a:pt x="6058" y="2168"/>
                  <a:pt x="6121" y="2168"/>
                </a:cubicBezTo>
                <a:cubicBezTo>
                  <a:pt x="6183" y="2159"/>
                  <a:pt x="6228" y="2124"/>
                  <a:pt x="6228" y="2061"/>
                </a:cubicBezTo>
                <a:cubicBezTo>
                  <a:pt x="6219" y="1999"/>
                  <a:pt x="6183" y="1963"/>
                  <a:pt x="6121" y="1954"/>
                </a:cubicBezTo>
                <a:cubicBezTo>
                  <a:pt x="6058" y="1963"/>
                  <a:pt x="6014" y="1999"/>
                  <a:pt x="6014" y="2061"/>
                </a:cubicBezTo>
                <a:close/>
                <a:moveTo>
                  <a:pt x="7325" y="2712"/>
                </a:moveTo>
                <a:cubicBezTo>
                  <a:pt x="7325" y="2784"/>
                  <a:pt x="7370" y="2828"/>
                  <a:pt x="7441" y="2828"/>
                </a:cubicBezTo>
                <a:cubicBezTo>
                  <a:pt x="7503" y="2828"/>
                  <a:pt x="7548" y="2784"/>
                  <a:pt x="7548" y="2721"/>
                </a:cubicBezTo>
                <a:cubicBezTo>
                  <a:pt x="7548" y="2650"/>
                  <a:pt x="7503" y="2614"/>
                  <a:pt x="7441" y="2605"/>
                </a:cubicBezTo>
                <a:cubicBezTo>
                  <a:pt x="7378" y="2614"/>
                  <a:pt x="7325" y="2650"/>
                  <a:pt x="7325" y="2712"/>
                </a:cubicBezTo>
                <a:close/>
                <a:moveTo>
                  <a:pt x="6665" y="2712"/>
                </a:moveTo>
                <a:cubicBezTo>
                  <a:pt x="6656" y="2784"/>
                  <a:pt x="6700" y="2828"/>
                  <a:pt x="6772" y="2837"/>
                </a:cubicBezTo>
                <a:cubicBezTo>
                  <a:pt x="6843" y="2837"/>
                  <a:pt x="6897" y="2793"/>
                  <a:pt x="6897" y="2721"/>
                </a:cubicBezTo>
                <a:cubicBezTo>
                  <a:pt x="6897" y="2650"/>
                  <a:pt x="6852" y="2614"/>
                  <a:pt x="6781" y="2605"/>
                </a:cubicBezTo>
                <a:cubicBezTo>
                  <a:pt x="6718" y="2605"/>
                  <a:pt x="6674" y="2641"/>
                  <a:pt x="6665" y="2712"/>
                </a:cubicBezTo>
                <a:close/>
                <a:moveTo>
                  <a:pt x="12098" y="2668"/>
                </a:moveTo>
                <a:cubicBezTo>
                  <a:pt x="12071" y="2677"/>
                  <a:pt x="12053" y="2686"/>
                  <a:pt x="12053" y="2712"/>
                </a:cubicBezTo>
                <a:cubicBezTo>
                  <a:pt x="12044" y="2748"/>
                  <a:pt x="12062" y="2766"/>
                  <a:pt x="12089" y="2766"/>
                </a:cubicBezTo>
                <a:cubicBezTo>
                  <a:pt x="12124" y="2766"/>
                  <a:pt x="12142" y="2748"/>
                  <a:pt x="12142" y="2721"/>
                </a:cubicBezTo>
                <a:cubicBezTo>
                  <a:pt x="12142" y="2686"/>
                  <a:pt x="12124" y="2668"/>
                  <a:pt x="12098" y="2668"/>
                </a:cubicBezTo>
                <a:close/>
                <a:moveTo>
                  <a:pt x="7432" y="9"/>
                </a:moveTo>
                <a:cubicBezTo>
                  <a:pt x="7414" y="18"/>
                  <a:pt x="7396" y="27"/>
                  <a:pt x="7387" y="54"/>
                </a:cubicBezTo>
                <a:cubicBezTo>
                  <a:pt x="7387" y="90"/>
                  <a:pt x="7405" y="107"/>
                  <a:pt x="7432" y="107"/>
                </a:cubicBezTo>
                <a:cubicBezTo>
                  <a:pt x="7468" y="107"/>
                  <a:pt x="7486" y="90"/>
                  <a:pt x="7486" y="63"/>
                </a:cubicBezTo>
                <a:cubicBezTo>
                  <a:pt x="7486" y="27"/>
                  <a:pt x="7468" y="9"/>
                  <a:pt x="7432" y="9"/>
                </a:cubicBezTo>
                <a:close/>
                <a:moveTo>
                  <a:pt x="3507" y="63"/>
                </a:moveTo>
                <a:cubicBezTo>
                  <a:pt x="3507" y="36"/>
                  <a:pt x="3498" y="18"/>
                  <a:pt x="3471" y="9"/>
                </a:cubicBezTo>
                <a:cubicBezTo>
                  <a:pt x="3435" y="9"/>
                  <a:pt x="3418" y="27"/>
                  <a:pt x="3418" y="54"/>
                </a:cubicBezTo>
                <a:cubicBezTo>
                  <a:pt x="3409" y="90"/>
                  <a:pt x="3426" y="107"/>
                  <a:pt x="3462" y="107"/>
                </a:cubicBezTo>
                <a:cubicBezTo>
                  <a:pt x="3489" y="107"/>
                  <a:pt x="3507" y="90"/>
                  <a:pt x="3507" y="63"/>
                </a:cubicBezTo>
                <a:close/>
                <a:moveTo>
                  <a:pt x="6781" y="9"/>
                </a:moveTo>
                <a:cubicBezTo>
                  <a:pt x="6754" y="9"/>
                  <a:pt x="6727" y="18"/>
                  <a:pt x="6727" y="54"/>
                </a:cubicBezTo>
                <a:cubicBezTo>
                  <a:pt x="6727" y="90"/>
                  <a:pt x="6745" y="116"/>
                  <a:pt x="6781" y="116"/>
                </a:cubicBezTo>
                <a:cubicBezTo>
                  <a:pt x="6816" y="116"/>
                  <a:pt x="6825" y="90"/>
                  <a:pt x="6834" y="63"/>
                </a:cubicBezTo>
                <a:cubicBezTo>
                  <a:pt x="6834" y="27"/>
                  <a:pt x="6816" y="9"/>
                  <a:pt x="6781" y="9"/>
                </a:cubicBezTo>
                <a:close/>
                <a:moveTo>
                  <a:pt x="4131" y="9"/>
                </a:moveTo>
                <a:cubicBezTo>
                  <a:pt x="4096" y="9"/>
                  <a:pt x="4069" y="18"/>
                  <a:pt x="4069" y="54"/>
                </a:cubicBezTo>
                <a:cubicBezTo>
                  <a:pt x="4069" y="90"/>
                  <a:pt x="4078" y="107"/>
                  <a:pt x="4122" y="116"/>
                </a:cubicBezTo>
                <a:cubicBezTo>
                  <a:pt x="4149" y="116"/>
                  <a:pt x="4167" y="98"/>
                  <a:pt x="4176" y="63"/>
                </a:cubicBezTo>
                <a:cubicBezTo>
                  <a:pt x="4176" y="36"/>
                  <a:pt x="4158" y="9"/>
                  <a:pt x="4131" y="9"/>
                </a:cubicBezTo>
                <a:close/>
                <a:moveTo>
                  <a:pt x="6130" y="9"/>
                </a:moveTo>
                <a:cubicBezTo>
                  <a:pt x="6094" y="9"/>
                  <a:pt x="6067" y="27"/>
                  <a:pt x="6067" y="63"/>
                </a:cubicBezTo>
                <a:cubicBezTo>
                  <a:pt x="6067" y="90"/>
                  <a:pt x="6085" y="107"/>
                  <a:pt x="6121" y="116"/>
                </a:cubicBezTo>
                <a:cubicBezTo>
                  <a:pt x="6147" y="116"/>
                  <a:pt x="6165" y="98"/>
                  <a:pt x="6174" y="63"/>
                </a:cubicBezTo>
                <a:cubicBezTo>
                  <a:pt x="6174" y="36"/>
                  <a:pt x="6165" y="9"/>
                  <a:pt x="6130" y="9"/>
                </a:cubicBezTo>
                <a:close/>
                <a:moveTo>
                  <a:pt x="4782" y="9"/>
                </a:moveTo>
                <a:cubicBezTo>
                  <a:pt x="4738" y="9"/>
                  <a:pt x="4720" y="36"/>
                  <a:pt x="4729" y="72"/>
                </a:cubicBezTo>
                <a:cubicBezTo>
                  <a:pt x="4729" y="98"/>
                  <a:pt x="4756" y="116"/>
                  <a:pt x="4782" y="116"/>
                </a:cubicBezTo>
                <a:cubicBezTo>
                  <a:pt x="4818" y="107"/>
                  <a:pt x="4836" y="90"/>
                  <a:pt x="4827" y="54"/>
                </a:cubicBezTo>
                <a:cubicBezTo>
                  <a:pt x="4827" y="27"/>
                  <a:pt x="4809" y="9"/>
                  <a:pt x="4782" y="9"/>
                </a:cubicBezTo>
                <a:close/>
                <a:moveTo>
                  <a:pt x="2115" y="768"/>
                </a:moveTo>
                <a:cubicBezTo>
                  <a:pt x="2160" y="768"/>
                  <a:pt x="2178" y="750"/>
                  <a:pt x="2169" y="714"/>
                </a:cubicBezTo>
                <a:cubicBezTo>
                  <a:pt x="2169" y="678"/>
                  <a:pt x="2151" y="669"/>
                  <a:pt x="2115" y="669"/>
                </a:cubicBezTo>
                <a:cubicBezTo>
                  <a:pt x="2088" y="669"/>
                  <a:pt x="2070" y="687"/>
                  <a:pt x="2070" y="723"/>
                </a:cubicBezTo>
                <a:cubicBezTo>
                  <a:pt x="2070" y="750"/>
                  <a:pt x="2088" y="768"/>
                  <a:pt x="2115" y="768"/>
                </a:cubicBezTo>
                <a:close/>
                <a:moveTo>
                  <a:pt x="9439" y="669"/>
                </a:moveTo>
                <a:cubicBezTo>
                  <a:pt x="9412" y="669"/>
                  <a:pt x="9395" y="687"/>
                  <a:pt x="9395" y="714"/>
                </a:cubicBezTo>
                <a:cubicBezTo>
                  <a:pt x="9386" y="741"/>
                  <a:pt x="9404" y="768"/>
                  <a:pt x="9430" y="768"/>
                </a:cubicBezTo>
                <a:cubicBezTo>
                  <a:pt x="9466" y="768"/>
                  <a:pt x="9484" y="750"/>
                  <a:pt x="9484" y="723"/>
                </a:cubicBezTo>
                <a:cubicBezTo>
                  <a:pt x="9484" y="687"/>
                  <a:pt x="9466" y="669"/>
                  <a:pt x="9439" y="669"/>
                </a:cubicBezTo>
                <a:close/>
                <a:moveTo>
                  <a:pt x="126" y="2008"/>
                </a:moveTo>
                <a:cubicBezTo>
                  <a:pt x="99" y="2008"/>
                  <a:pt x="72" y="2017"/>
                  <a:pt x="72" y="2052"/>
                </a:cubicBezTo>
                <a:cubicBezTo>
                  <a:pt x="63" y="2088"/>
                  <a:pt x="81" y="2115"/>
                  <a:pt x="117" y="2115"/>
                </a:cubicBezTo>
                <a:cubicBezTo>
                  <a:pt x="152" y="2115"/>
                  <a:pt x="170" y="2097"/>
                  <a:pt x="170" y="2061"/>
                </a:cubicBezTo>
                <a:cubicBezTo>
                  <a:pt x="170" y="2034"/>
                  <a:pt x="161" y="2017"/>
                  <a:pt x="126" y="2008"/>
                </a:cubicBezTo>
                <a:close/>
                <a:moveTo>
                  <a:pt x="11393" y="2061"/>
                </a:moveTo>
                <a:cubicBezTo>
                  <a:pt x="11393" y="2088"/>
                  <a:pt x="11402" y="2106"/>
                  <a:pt x="11429" y="2106"/>
                </a:cubicBezTo>
                <a:cubicBezTo>
                  <a:pt x="11455" y="2115"/>
                  <a:pt x="11482" y="2097"/>
                  <a:pt x="11482" y="2070"/>
                </a:cubicBezTo>
                <a:cubicBezTo>
                  <a:pt x="11491" y="2034"/>
                  <a:pt x="11473" y="2017"/>
                  <a:pt x="11438" y="2017"/>
                </a:cubicBezTo>
                <a:cubicBezTo>
                  <a:pt x="11411" y="2017"/>
                  <a:pt x="11393" y="2025"/>
                  <a:pt x="11393" y="2061"/>
                </a:cubicBezTo>
                <a:close/>
                <a:moveTo>
                  <a:pt x="14087" y="6673"/>
                </a:moveTo>
                <a:cubicBezTo>
                  <a:pt x="14060" y="6673"/>
                  <a:pt x="14051" y="6691"/>
                  <a:pt x="14051" y="6718"/>
                </a:cubicBezTo>
                <a:cubicBezTo>
                  <a:pt x="14051" y="6745"/>
                  <a:pt x="14060" y="6771"/>
                  <a:pt x="14096" y="6762"/>
                </a:cubicBezTo>
                <a:cubicBezTo>
                  <a:pt x="14132" y="6762"/>
                  <a:pt x="14141" y="6745"/>
                  <a:pt x="14141" y="6718"/>
                </a:cubicBezTo>
                <a:cubicBezTo>
                  <a:pt x="14141" y="6682"/>
                  <a:pt x="14123" y="6673"/>
                  <a:pt x="14087" y="6673"/>
                </a:cubicBezTo>
                <a:close/>
                <a:moveTo>
                  <a:pt x="848" y="1383"/>
                </a:moveTo>
                <a:cubicBezTo>
                  <a:pt x="848" y="1356"/>
                  <a:pt x="839" y="1339"/>
                  <a:pt x="813" y="1330"/>
                </a:cubicBezTo>
                <a:cubicBezTo>
                  <a:pt x="786" y="1330"/>
                  <a:pt x="759" y="1339"/>
                  <a:pt x="759" y="1374"/>
                </a:cubicBezTo>
                <a:cubicBezTo>
                  <a:pt x="750" y="1401"/>
                  <a:pt x="768" y="1419"/>
                  <a:pt x="795" y="1428"/>
                </a:cubicBezTo>
                <a:cubicBezTo>
                  <a:pt x="830" y="1428"/>
                  <a:pt x="848" y="1410"/>
                  <a:pt x="848" y="1383"/>
                </a:cubicBezTo>
                <a:close/>
                <a:moveTo>
                  <a:pt x="13436" y="4675"/>
                </a:moveTo>
                <a:cubicBezTo>
                  <a:pt x="13409" y="4675"/>
                  <a:pt x="13391" y="4684"/>
                  <a:pt x="13391" y="4711"/>
                </a:cubicBezTo>
                <a:cubicBezTo>
                  <a:pt x="13391" y="4746"/>
                  <a:pt x="13400" y="4764"/>
                  <a:pt x="13436" y="4764"/>
                </a:cubicBezTo>
                <a:cubicBezTo>
                  <a:pt x="13463" y="4773"/>
                  <a:pt x="13480" y="4755"/>
                  <a:pt x="13489" y="4720"/>
                </a:cubicBezTo>
                <a:cubicBezTo>
                  <a:pt x="13480" y="4693"/>
                  <a:pt x="13472" y="4675"/>
                  <a:pt x="13436" y="4675"/>
                </a:cubicBezTo>
                <a:close/>
                <a:moveTo>
                  <a:pt x="10126" y="1321"/>
                </a:moveTo>
                <a:cubicBezTo>
                  <a:pt x="10090" y="1312"/>
                  <a:pt x="10064" y="1339"/>
                  <a:pt x="10064" y="1365"/>
                </a:cubicBezTo>
                <a:cubicBezTo>
                  <a:pt x="10055" y="1410"/>
                  <a:pt x="10082" y="1437"/>
                  <a:pt x="10117" y="1437"/>
                </a:cubicBezTo>
                <a:cubicBezTo>
                  <a:pt x="10153" y="1437"/>
                  <a:pt x="10171" y="1419"/>
                  <a:pt x="10180" y="1374"/>
                </a:cubicBezTo>
                <a:cubicBezTo>
                  <a:pt x="10180" y="1347"/>
                  <a:pt x="10162" y="1321"/>
                  <a:pt x="10126" y="1321"/>
                </a:cubicBezTo>
                <a:close/>
                <a:moveTo>
                  <a:pt x="8717" y="714"/>
                </a:moveTo>
                <a:cubicBezTo>
                  <a:pt x="8717" y="750"/>
                  <a:pt x="8743" y="776"/>
                  <a:pt x="8770" y="776"/>
                </a:cubicBezTo>
                <a:cubicBezTo>
                  <a:pt x="8815" y="785"/>
                  <a:pt x="8842" y="759"/>
                  <a:pt x="8842" y="714"/>
                </a:cubicBezTo>
                <a:cubicBezTo>
                  <a:pt x="8842" y="687"/>
                  <a:pt x="8815" y="661"/>
                  <a:pt x="8779" y="661"/>
                </a:cubicBezTo>
                <a:cubicBezTo>
                  <a:pt x="8743" y="661"/>
                  <a:pt x="8726" y="678"/>
                  <a:pt x="8717" y="714"/>
                </a:cubicBezTo>
                <a:close/>
                <a:moveTo>
                  <a:pt x="12785" y="3997"/>
                </a:moveTo>
                <a:cubicBezTo>
                  <a:pt x="12749" y="3997"/>
                  <a:pt x="12722" y="4024"/>
                  <a:pt x="12722" y="4050"/>
                </a:cubicBezTo>
                <a:cubicBezTo>
                  <a:pt x="12713" y="4095"/>
                  <a:pt x="12740" y="4122"/>
                  <a:pt x="12776" y="4122"/>
                </a:cubicBezTo>
                <a:cubicBezTo>
                  <a:pt x="12811" y="4122"/>
                  <a:pt x="12838" y="4095"/>
                  <a:pt x="12838" y="4059"/>
                </a:cubicBezTo>
                <a:cubicBezTo>
                  <a:pt x="12838" y="4024"/>
                  <a:pt x="12820" y="4006"/>
                  <a:pt x="12785" y="3997"/>
                </a:cubicBezTo>
                <a:moveTo>
                  <a:pt x="13373" y="5371"/>
                </a:moveTo>
                <a:cubicBezTo>
                  <a:pt x="13373" y="5406"/>
                  <a:pt x="13400" y="5433"/>
                  <a:pt x="13427" y="5442"/>
                </a:cubicBezTo>
                <a:cubicBezTo>
                  <a:pt x="13472" y="5442"/>
                  <a:pt x="13498" y="5415"/>
                  <a:pt x="13498" y="5380"/>
                </a:cubicBezTo>
                <a:cubicBezTo>
                  <a:pt x="13498" y="5344"/>
                  <a:pt x="13472" y="5326"/>
                  <a:pt x="13436" y="5317"/>
                </a:cubicBezTo>
                <a:cubicBezTo>
                  <a:pt x="13400" y="5326"/>
                  <a:pt x="13382" y="5344"/>
                  <a:pt x="13373" y="5371"/>
                </a:cubicBezTo>
                <a:close/>
                <a:moveTo>
                  <a:pt x="5398" y="63"/>
                </a:moveTo>
                <a:cubicBezTo>
                  <a:pt x="5407" y="98"/>
                  <a:pt x="5434" y="125"/>
                  <a:pt x="5469" y="116"/>
                </a:cubicBezTo>
                <a:cubicBezTo>
                  <a:pt x="5505" y="116"/>
                  <a:pt x="5523" y="90"/>
                  <a:pt x="5523" y="54"/>
                </a:cubicBezTo>
                <a:cubicBezTo>
                  <a:pt x="5514" y="18"/>
                  <a:pt x="5496" y="0"/>
                  <a:pt x="5460" y="0"/>
                </a:cubicBezTo>
                <a:cubicBezTo>
                  <a:pt x="5425" y="9"/>
                  <a:pt x="5398" y="27"/>
                  <a:pt x="5398" y="63"/>
                </a:cubicBezTo>
                <a:close/>
                <a:moveTo>
                  <a:pt x="117" y="2793"/>
                </a:moveTo>
                <a:cubicBezTo>
                  <a:pt x="161" y="2793"/>
                  <a:pt x="188" y="2775"/>
                  <a:pt x="188" y="2730"/>
                </a:cubicBezTo>
                <a:cubicBezTo>
                  <a:pt x="197" y="2686"/>
                  <a:pt x="179" y="2650"/>
                  <a:pt x="126" y="2650"/>
                </a:cubicBezTo>
                <a:cubicBezTo>
                  <a:pt x="81" y="2641"/>
                  <a:pt x="54" y="2668"/>
                  <a:pt x="45" y="2721"/>
                </a:cubicBezTo>
                <a:cubicBezTo>
                  <a:pt x="54" y="2757"/>
                  <a:pt x="72" y="2793"/>
                  <a:pt x="117" y="2793"/>
                </a:cubicBezTo>
                <a:moveTo>
                  <a:pt x="10786" y="2641"/>
                </a:moveTo>
                <a:cubicBezTo>
                  <a:pt x="10733" y="2641"/>
                  <a:pt x="10706" y="2668"/>
                  <a:pt x="10706" y="2721"/>
                </a:cubicBezTo>
                <a:cubicBezTo>
                  <a:pt x="10706" y="2766"/>
                  <a:pt x="10733" y="2793"/>
                  <a:pt x="10777" y="2793"/>
                </a:cubicBezTo>
                <a:cubicBezTo>
                  <a:pt x="10822" y="2802"/>
                  <a:pt x="10849" y="2766"/>
                  <a:pt x="10858" y="2721"/>
                </a:cubicBezTo>
                <a:cubicBezTo>
                  <a:pt x="10849" y="2677"/>
                  <a:pt x="10831" y="2641"/>
                  <a:pt x="10786" y="2641"/>
                </a:cubicBezTo>
                <a:close/>
                <a:moveTo>
                  <a:pt x="11375" y="2721"/>
                </a:moveTo>
                <a:cubicBezTo>
                  <a:pt x="11375" y="2766"/>
                  <a:pt x="11402" y="2784"/>
                  <a:pt x="11438" y="2784"/>
                </a:cubicBezTo>
                <a:cubicBezTo>
                  <a:pt x="11482" y="2784"/>
                  <a:pt x="11509" y="2757"/>
                  <a:pt x="11500" y="2721"/>
                </a:cubicBezTo>
                <a:cubicBezTo>
                  <a:pt x="11500" y="2677"/>
                  <a:pt x="11473" y="2659"/>
                  <a:pt x="11438" y="2650"/>
                </a:cubicBezTo>
                <a:cubicBezTo>
                  <a:pt x="11393" y="2659"/>
                  <a:pt x="11366" y="2686"/>
                  <a:pt x="11375" y="2721"/>
                </a:cubicBezTo>
                <a:close/>
                <a:moveTo>
                  <a:pt x="5460" y="643"/>
                </a:moveTo>
                <a:cubicBezTo>
                  <a:pt x="5416" y="652"/>
                  <a:pt x="5389" y="669"/>
                  <a:pt x="5389" y="723"/>
                </a:cubicBezTo>
                <a:cubicBezTo>
                  <a:pt x="5389" y="768"/>
                  <a:pt x="5416" y="794"/>
                  <a:pt x="5469" y="794"/>
                </a:cubicBezTo>
                <a:cubicBezTo>
                  <a:pt x="5514" y="794"/>
                  <a:pt x="5532" y="759"/>
                  <a:pt x="5532" y="714"/>
                </a:cubicBezTo>
                <a:cubicBezTo>
                  <a:pt x="5532" y="669"/>
                  <a:pt x="5505" y="643"/>
                  <a:pt x="5460" y="643"/>
                </a:cubicBezTo>
                <a:close/>
                <a:moveTo>
                  <a:pt x="6130" y="643"/>
                </a:moveTo>
                <a:cubicBezTo>
                  <a:pt x="6085" y="643"/>
                  <a:pt x="6049" y="661"/>
                  <a:pt x="6049" y="705"/>
                </a:cubicBezTo>
                <a:cubicBezTo>
                  <a:pt x="6040" y="759"/>
                  <a:pt x="6067" y="794"/>
                  <a:pt x="6121" y="794"/>
                </a:cubicBezTo>
                <a:cubicBezTo>
                  <a:pt x="6165" y="794"/>
                  <a:pt x="6192" y="768"/>
                  <a:pt x="6192" y="723"/>
                </a:cubicBezTo>
                <a:cubicBezTo>
                  <a:pt x="6192" y="678"/>
                  <a:pt x="6174" y="652"/>
                  <a:pt x="6130" y="643"/>
                </a:cubicBezTo>
                <a:close/>
                <a:moveTo>
                  <a:pt x="6781" y="643"/>
                </a:moveTo>
                <a:cubicBezTo>
                  <a:pt x="6736" y="643"/>
                  <a:pt x="6709" y="669"/>
                  <a:pt x="6709" y="714"/>
                </a:cubicBezTo>
                <a:cubicBezTo>
                  <a:pt x="6700" y="768"/>
                  <a:pt x="6736" y="794"/>
                  <a:pt x="6781" y="794"/>
                </a:cubicBezTo>
                <a:cubicBezTo>
                  <a:pt x="6834" y="794"/>
                  <a:pt x="6852" y="759"/>
                  <a:pt x="6852" y="714"/>
                </a:cubicBezTo>
                <a:cubicBezTo>
                  <a:pt x="6852" y="669"/>
                  <a:pt x="6825" y="643"/>
                  <a:pt x="6781" y="643"/>
                </a:cubicBezTo>
                <a:close/>
                <a:moveTo>
                  <a:pt x="7512" y="714"/>
                </a:moveTo>
                <a:cubicBezTo>
                  <a:pt x="7512" y="678"/>
                  <a:pt x="7486" y="652"/>
                  <a:pt x="7441" y="652"/>
                </a:cubicBezTo>
                <a:cubicBezTo>
                  <a:pt x="7396" y="643"/>
                  <a:pt x="7370" y="669"/>
                  <a:pt x="7370" y="714"/>
                </a:cubicBezTo>
                <a:cubicBezTo>
                  <a:pt x="7361" y="768"/>
                  <a:pt x="7387" y="785"/>
                  <a:pt x="7441" y="794"/>
                </a:cubicBezTo>
                <a:cubicBezTo>
                  <a:pt x="7486" y="785"/>
                  <a:pt x="7512" y="768"/>
                  <a:pt x="7512" y="714"/>
                </a:cubicBezTo>
                <a:close/>
                <a:moveTo>
                  <a:pt x="8119" y="652"/>
                </a:moveTo>
                <a:cubicBezTo>
                  <a:pt x="8074" y="661"/>
                  <a:pt x="8056" y="687"/>
                  <a:pt x="8056" y="723"/>
                </a:cubicBezTo>
                <a:cubicBezTo>
                  <a:pt x="8056" y="759"/>
                  <a:pt x="8083" y="785"/>
                  <a:pt x="8119" y="785"/>
                </a:cubicBezTo>
                <a:cubicBezTo>
                  <a:pt x="8164" y="785"/>
                  <a:pt x="8181" y="759"/>
                  <a:pt x="8190" y="714"/>
                </a:cubicBezTo>
                <a:cubicBezTo>
                  <a:pt x="8181" y="678"/>
                  <a:pt x="8155" y="652"/>
                  <a:pt x="8119" y="652"/>
                </a:cubicBezTo>
                <a:close/>
                <a:moveTo>
                  <a:pt x="1464" y="1981"/>
                </a:moveTo>
                <a:cubicBezTo>
                  <a:pt x="1410" y="1981"/>
                  <a:pt x="1384" y="2008"/>
                  <a:pt x="1384" y="2061"/>
                </a:cubicBezTo>
                <a:cubicBezTo>
                  <a:pt x="1384" y="2106"/>
                  <a:pt x="1410" y="2132"/>
                  <a:pt x="1455" y="2141"/>
                </a:cubicBezTo>
                <a:cubicBezTo>
                  <a:pt x="1508" y="2141"/>
                  <a:pt x="1535" y="2115"/>
                  <a:pt x="1535" y="2061"/>
                </a:cubicBezTo>
                <a:cubicBezTo>
                  <a:pt x="1535" y="2017"/>
                  <a:pt x="1508" y="1990"/>
                  <a:pt x="1464" y="1981"/>
                </a:cubicBezTo>
                <a:close/>
                <a:moveTo>
                  <a:pt x="10117" y="1990"/>
                </a:moveTo>
                <a:cubicBezTo>
                  <a:pt x="10073" y="1990"/>
                  <a:pt x="10046" y="2017"/>
                  <a:pt x="10046" y="2061"/>
                </a:cubicBezTo>
                <a:cubicBezTo>
                  <a:pt x="10046" y="2106"/>
                  <a:pt x="10073" y="2132"/>
                  <a:pt x="10126" y="2132"/>
                </a:cubicBezTo>
                <a:cubicBezTo>
                  <a:pt x="10171" y="2132"/>
                  <a:pt x="10198" y="2106"/>
                  <a:pt x="10198" y="2052"/>
                </a:cubicBezTo>
                <a:cubicBezTo>
                  <a:pt x="10189" y="2017"/>
                  <a:pt x="10162" y="1990"/>
                  <a:pt x="10117" y="1990"/>
                </a:cubicBezTo>
                <a:close/>
                <a:moveTo>
                  <a:pt x="10777" y="1999"/>
                </a:moveTo>
                <a:cubicBezTo>
                  <a:pt x="10742" y="1990"/>
                  <a:pt x="10715" y="2017"/>
                  <a:pt x="10715" y="2061"/>
                </a:cubicBezTo>
                <a:cubicBezTo>
                  <a:pt x="10715" y="2097"/>
                  <a:pt x="10733" y="2124"/>
                  <a:pt x="10777" y="2124"/>
                </a:cubicBezTo>
                <a:cubicBezTo>
                  <a:pt x="10813" y="2132"/>
                  <a:pt x="10840" y="2106"/>
                  <a:pt x="10849" y="2061"/>
                </a:cubicBezTo>
                <a:cubicBezTo>
                  <a:pt x="10840" y="2025"/>
                  <a:pt x="10822" y="1999"/>
                  <a:pt x="10777" y="1999"/>
                </a:cubicBezTo>
                <a:close/>
                <a:moveTo>
                  <a:pt x="804" y="1990"/>
                </a:moveTo>
                <a:cubicBezTo>
                  <a:pt x="759" y="1990"/>
                  <a:pt x="732" y="2025"/>
                  <a:pt x="732" y="2070"/>
                </a:cubicBezTo>
                <a:cubicBezTo>
                  <a:pt x="741" y="2115"/>
                  <a:pt x="768" y="2132"/>
                  <a:pt x="813" y="2132"/>
                </a:cubicBezTo>
                <a:cubicBezTo>
                  <a:pt x="848" y="2124"/>
                  <a:pt x="875" y="2097"/>
                  <a:pt x="875" y="2052"/>
                </a:cubicBezTo>
                <a:cubicBezTo>
                  <a:pt x="866" y="2017"/>
                  <a:pt x="848" y="1990"/>
                  <a:pt x="804" y="1990"/>
                </a:cubicBezTo>
                <a:close/>
                <a:moveTo>
                  <a:pt x="9448" y="1312"/>
                </a:moveTo>
                <a:cubicBezTo>
                  <a:pt x="9404" y="1303"/>
                  <a:pt x="9377" y="1330"/>
                  <a:pt x="9368" y="1374"/>
                </a:cubicBezTo>
                <a:cubicBezTo>
                  <a:pt x="9368" y="1419"/>
                  <a:pt x="9395" y="1446"/>
                  <a:pt x="9430" y="1446"/>
                </a:cubicBezTo>
                <a:cubicBezTo>
                  <a:pt x="9475" y="1454"/>
                  <a:pt x="9502" y="1428"/>
                  <a:pt x="9511" y="1383"/>
                </a:cubicBezTo>
                <a:cubicBezTo>
                  <a:pt x="9502" y="1339"/>
                  <a:pt x="9484" y="1312"/>
                  <a:pt x="9448" y="1312"/>
                </a:cubicBezTo>
                <a:close/>
                <a:moveTo>
                  <a:pt x="8779" y="1454"/>
                </a:moveTo>
                <a:cubicBezTo>
                  <a:pt x="8824" y="1454"/>
                  <a:pt x="8850" y="1428"/>
                  <a:pt x="8850" y="1383"/>
                </a:cubicBezTo>
                <a:cubicBezTo>
                  <a:pt x="8850" y="1330"/>
                  <a:pt x="8824" y="1303"/>
                  <a:pt x="8779" y="1303"/>
                </a:cubicBezTo>
                <a:cubicBezTo>
                  <a:pt x="8726" y="1303"/>
                  <a:pt x="8708" y="1339"/>
                  <a:pt x="8708" y="1383"/>
                </a:cubicBezTo>
                <a:cubicBezTo>
                  <a:pt x="8708" y="1428"/>
                  <a:pt x="8734" y="1454"/>
                  <a:pt x="8779" y="1454"/>
                </a:cubicBezTo>
                <a:close/>
                <a:moveTo>
                  <a:pt x="2856" y="1383"/>
                </a:moveTo>
                <a:cubicBezTo>
                  <a:pt x="2856" y="1339"/>
                  <a:pt x="2838" y="1303"/>
                  <a:pt x="2784" y="1303"/>
                </a:cubicBezTo>
                <a:cubicBezTo>
                  <a:pt x="2740" y="1303"/>
                  <a:pt x="2704" y="1330"/>
                  <a:pt x="2704" y="1374"/>
                </a:cubicBezTo>
                <a:cubicBezTo>
                  <a:pt x="2704" y="1419"/>
                  <a:pt x="2722" y="1454"/>
                  <a:pt x="2775" y="1454"/>
                </a:cubicBezTo>
                <a:cubicBezTo>
                  <a:pt x="2820" y="1454"/>
                  <a:pt x="2856" y="1428"/>
                  <a:pt x="2856" y="1383"/>
                </a:cubicBezTo>
                <a:close/>
                <a:moveTo>
                  <a:pt x="2124" y="1312"/>
                </a:moveTo>
                <a:cubicBezTo>
                  <a:pt x="2079" y="1312"/>
                  <a:pt x="2053" y="1330"/>
                  <a:pt x="2053" y="1374"/>
                </a:cubicBezTo>
                <a:cubicBezTo>
                  <a:pt x="2044" y="1419"/>
                  <a:pt x="2070" y="1446"/>
                  <a:pt x="2115" y="1446"/>
                </a:cubicBezTo>
                <a:cubicBezTo>
                  <a:pt x="2160" y="1454"/>
                  <a:pt x="2186" y="1428"/>
                  <a:pt x="2195" y="1374"/>
                </a:cubicBezTo>
                <a:cubicBezTo>
                  <a:pt x="2186" y="1339"/>
                  <a:pt x="2169" y="1312"/>
                  <a:pt x="2124" y="1312"/>
                </a:cubicBezTo>
                <a:close/>
                <a:moveTo>
                  <a:pt x="1464" y="1312"/>
                </a:moveTo>
                <a:cubicBezTo>
                  <a:pt x="1428" y="1312"/>
                  <a:pt x="1401" y="1339"/>
                  <a:pt x="1392" y="1374"/>
                </a:cubicBezTo>
                <a:cubicBezTo>
                  <a:pt x="1392" y="1419"/>
                  <a:pt x="1419" y="1446"/>
                  <a:pt x="1455" y="1446"/>
                </a:cubicBezTo>
                <a:cubicBezTo>
                  <a:pt x="1500" y="1446"/>
                  <a:pt x="1517" y="1419"/>
                  <a:pt x="1526" y="1383"/>
                </a:cubicBezTo>
                <a:cubicBezTo>
                  <a:pt x="1526" y="1339"/>
                  <a:pt x="1508" y="1312"/>
                  <a:pt x="1464" y="1312"/>
                </a:cubicBezTo>
                <a:close/>
                <a:moveTo>
                  <a:pt x="13507" y="6718"/>
                </a:moveTo>
                <a:cubicBezTo>
                  <a:pt x="13507" y="6673"/>
                  <a:pt x="13480" y="6655"/>
                  <a:pt x="13445" y="6647"/>
                </a:cubicBezTo>
                <a:cubicBezTo>
                  <a:pt x="13400" y="6647"/>
                  <a:pt x="13364" y="6673"/>
                  <a:pt x="13364" y="6718"/>
                </a:cubicBezTo>
                <a:cubicBezTo>
                  <a:pt x="13364" y="6762"/>
                  <a:pt x="13391" y="6789"/>
                  <a:pt x="13445" y="6789"/>
                </a:cubicBezTo>
                <a:cubicBezTo>
                  <a:pt x="13480" y="6789"/>
                  <a:pt x="13507" y="6762"/>
                  <a:pt x="13507" y="6718"/>
                </a:cubicBezTo>
                <a:close/>
                <a:moveTo>
                  <a:pt x="13507" y="6049"/>
                </a:moveTo>
                <a:cubicBezTo>
                  <a:pt x="13507" y="6004"/>
                  <a:pt x="13489" y="5969"/>
                  <a:pt x="13445" y="5969"/>
                </a:cubicBezTo>
                <a:cubicBezTo>
                  <a:pt x="13400" y="5969"/>
                  <a:pt x="13373" y="5986"/>
                  <a:pt x="13373" y="6031"/>
                </a:cubicBezTo>
                <a:cubicBezTo>
                  <a:pt x="13364" y="6076"/>
                  <a:pt x="13391" y="6102"/>
                  <a:pt x="13436" y="6111"/>
                </a:cubicBezTo>
                <a:cubicBezTo>
                  <a:pt x="13472" y="6102"/>
                  <a:pt x="13498" y="6084"/>
                  <a:pt x="13507" y="6049"/>
                </a:cubicBezTo>
                <a:close/>
                <a:moveTo>
                  <a:pt x="12098" y="4131"/>
                </a:moveTo>
                <a:cubicBezTo>
                  <a:pt x="12142" y="4131"/>
                  <a:pt x="12169" y="4113"/>
                  <a:pt x="12169" y="4068"/>
                </a:cubicBezTo>
                <a:cubicBezTo>
                  <a:pt x="12169" y="4015"/>
                  <a:pt x="12142" y="3988"/>
                  <a:pt x="12089" y="3988"/>
                </a:cubicBezTo>
                <a:cubicBezTo>
                  <a:pt x="12044" y="3988"/>
                  <a:pt x="12026" y="4015"/>
                  <a:pt x="12026" y="4059"/>
                </a:cubicBezTo>
                <a:cubicBezTo>
                  <a:pt x="12026" y="4104"/>
                  <a:pt x="12044" y="4131"/>
                  <a:pt x="12098" y="4131"/>
                </a:cubicBezTo>
                <a:close/>
                <a:moveTo>
                  <a:pt x="12847" y="4728"/>
                </a:moveTo>
                <a:cubicBezTo>
                  <a:pt x="12856" y="4684"/>
                  <a:pt x="12829" y="4657"/>
                  <a:pt x="12785" y="4648"/>
                </a:cubicBezTo>
                <a:cubicBezTo>
                  <a:pt x="12740" y="4648"/>
                  <a:pt x="12713" y="4675"/>
                  <a:pt x="12713" y="4711"/>
                </a:cubicBezTo>
                <a:cubicBezTo>
                  <a:pt x="12704" y="4755"/>
                  <a:pt x="12731" y="4782"/>
                  <a:pt x="12776" y="4791"/>
                </a:cubicBezTo>
                <a:cubicBezTo>
                  <a:pt x="12811" y="4791"/>
                  <a:pt x="12838" y="4773"/>
                  <a:pt x="12847" y="4728"/>
                </a:cubicBezTo>
                <a:close/>
                <a:moveTo>
                  <a:pt x="4122" y="652"/>
                </a:moveTo>
                <a:cubicBezTo>
                  <a:pt x="4078" y="652"/>
                  <a:pt x="4051" y="669"/>
                  <a:pt x="4051" y="714"/>
                </a:cubicBezTo>
                <a:cubicBezTo>
                  <a:pt x="4042" y="759"/>
                  <a:pt x="4069" y="785"/>
                  <a:pt x="4113" y="794"/>
                </a:cubicBezTo>
                <a:cubicBezTo>
                  <a:pt x="4158" y="794"/>
                  <a:pt x="4185" y="768"/>
                  <a:pt x="4194" y="714"/>
                </a:cubicBezTo>
                <a:cubicBezTo>
                  <a:pt x="4185" y="678"/>
                  <a:pt x="4167" y="652"/>
                  <a:pt x="4122" y="652"/>
                </a:cubicBezTo>
                <a:close/>
                <a:moveTo>
                  <a:pt x="11446" y="3301"/>
                </a:moveTo>
                <a:cubicBezTo>
                  <a:pt x="11393" y="3301"/>
                  <a:pt x="11366" y="3328"/>
                  <a:pt x="11357" y="3381"/>
                </a:cubicBezTo>
                <a:cubicBezTo>
                  <a:pt x="11357" y="3426"/>
                  <a:pt x="11384" y="3453"/>
                  <a:pt x="11429" y="3453"/>
                </a:cubicBezTo>
                <a:cubicBezTo>
                  <a:pt x="11482" y="3462"/>
                  <a:pt x="11509" y="3435"/>
                  <a:pt x="11518" y="3372"/>
                </a:cubicBezTo>
                <a:cubicBezTo>
                  <a:pt x="11509" y="3337"/>
                  <a:pt x="11491" y="3301"/>
                  <a:pt x="11446" y="3301"/>
                </a:cubicBezTo>
                <a:moveTo>
                  <a:pt x="12098" y="3310"/>
                </a:moveTo>
                <a:cubicBezTo>
                  <a:pt x="12053" y="3319"/>
                  <a:pt x="12026" y="3346"/>
                  <a:pt x="12035" y="3381"/>
                </a:cubicBezTo>
                <a:cubicBezTo>
                  <a:pt x="12035" y="3417"/>
                  <a:pt x="12062" y="3444"/>
                  <a:pt x="12098" y="3444"/>
                </a:cubicBezTo>
                <a:cubicBezTo>
                  <a:pt x="12142" y="3444"/>
                  <a:pt x="12160" y="3417"/>
                  <a:pt x="12160" y="3372"/>
                </a:cubicBezTo>
                <a:cubicBezTo>
                  <a:pt x="12151" y="3337"/>
                  <a:pt x="12133" y="3310"/>
                  <a:pt x="12098" y="3310"/>
                </a:cubicBezTo>
                <a:close/>
                <a:moveTo>
                  <a:pt x="3471" y="652"/>
                </a:moveTo>
                <a:cubicBezTo>
                  <a:pt x="3426" y="652"/>
                  <a:pt x="3400" y="669"/>
                  <a:pt x="3391" y="714"/>
                </a:cubicBezTo>
                <a:cubicBezTo>
                  <a:pt x="3391" y="759"/>
                  <a:pt x="3418" y="785"/>
                  <a:pt x="3453" y="785"/>
                </a:cubicBezTo>
                <a:cubicBezTo>
                  <a:pt x="3498" y="794"/>
                  <a:pt x="3525" y="768"/>
                  <a:pt x="3534" y="723"/>
                </a:cubicBezTo>
                <a:cubicBezTo>
                  <a:pt x="3525" y="678"/>
                  <a:pt x="3507" y="652"/>
                  <a:pt x="3471" y="652"/>
                </a:cubicBezTo>
                <a:close/>
                <a:moveTo>
                  <a:pt x="4782" y="643"/>
                </a:moveTo>
                <a:cubicBezTo>
                  <a:pt x="4738" y="643"/>
                  <a:pt x="4711" y="669"/>
                  <a:pt x="4702" y="714"/>
                </a:cubicBezTo>
                <a:cubicBezTo>
                  <a:pt x="4702" y="768"/>
                  <a:pt x="4729" y="794"/>
                  <a:pt x="4782" y="794"/>
                </a:cubicBezTo>
                <a:cubicBezTo>
                  <a:pt x="4827" y="794"/>
                  <a:pt x="4854" y="768"/>
                  <a:pt x="4854" y="723"/>
                </a:cubicBezTo>
                <a:cubicBezTo>
                  <a:pt x="4854" y="678"/>
                  <a:pt x="4827" y="652"/>
                  <a:pt x="4782" y="643"/>
                </a:cubicBezTo>
                <a:close/>
                <a:moveTo>
                  <a:pt x="2784" y="652"/>
                </a:moveTo>
                <a:cubicBezTo>
                  <a:pt x="2740" y="652"/>
                  <a:pt x="2713" y="678"/>
                  <a:pt x="2713" y="714"/>
                </a:cubicBezTo>
                <a:cubicBezTo>
                  <a:pt x="2713" y="759"/>
                  <a:pt x="2740" y="785"/>
                  <a:pt x="2775" y="785"/>
                </a:cubicBezTo>
                <a:cubicBezTo>
                  <a:pt x="2820" y="785"/>
                  <a:pt x="2838" y="759"/>
                  <a:pt x="2847" y="723"/>
                </a:cubicBezTo>
                <a:cubicBezTo>
                  <a:pt x="2847" y="687"/>
                  <a:pt x="2820" y="661"/>
                  <a:pt x="2784" y="652"/>
                </a:cubicBezTo>
                <a:close/>
                <a:moveTo>
                  <a:pt x="12785" y="5308"/>
                </a:moveTo>
                <a:cubicBezTo>
                  <a:pt x="12740" y="5299"/>
                  <a:pt x="12713" y="5317"/>
                  <a:pt x="12704" y="5371"/>
                </a:cubicBezTo>
                <a:cubicBezTo>
                  <a:pt x="12704" y="5415"/>
                  <a:pt x="12722" y="5451"/>
                  <a:pt x="12776" y="5451"/>
                </a:cubicBezTo>
                <a:cubicBezTo>
                  <a:pt x="12820" y="5451"/>
                  <a:pt x="12847" y="5433"/>
                  <a:pt x="12856" y="5380"/>
                </a:cubicBezTo>
                <a:cubicBezTo>
                  <a:pt x="12856" y="5335"/>
                  <a:pt x="12829" y="5308"/>
                  <a:pt x="12785" y="5308"/>
                </a:cubicBezTo>
                <a:close/>
                <a:moveTo>
                  <a:pt x="12695" y="6049"/>
                </a:moveTo>
                <a:cubicBezTo>
                  <a:pt x="12704" y="6093"/>
                  <a:pt x="12731" y="6129"/>
                  <a:pt x="12785" y="6120"/>
                </a:cubicBezTo>
                <a:cubicBezTo>
                  <a:pt x="12838" y="6120"/>
                  <a:pt x="12865" y="6084"/>
                  <a:pt x="12865" y="6031"/>
                </a:cubicBezTo>
                <a:cubicBezTo>
                  <a:pt x="12856" y="5977"/>
                  <a:pt x="12820" y="5951"/>
                  <a:pt x="12776" y="5951"/>
                </a:cubicBezTo>
                <a:cubicBezTo>
                  <a:pt x="12722" y="5960"/>
                  <a:pt x="12686" y="5995"/>
                  <a:pt x="12695" y="6049"/>
                </a:cubicBezTo>
                <a:close/>
                <a:moveTo>
                  <a:pt x="12000" y="6031"/>
                </a:moveTo>
                <a:cubicBezTo>
                  <a:pt x="12000" y="6093"/>
                  <a:pt x="12035" y="6129"/>
                  <a:pt x="12089" y="6129"/>
                </a:cubicBezTo>
                <a:cubicBezTo>
                  <a:pt x="12151" y="6138"/>
                  <a:pt x="12187" y="6102"/>
                  <a:pt x="12187" y="6040"/>
                </a:cubicBezTo>
                <a:cubicBezTo>
                  <a:pt x="12196" y="5986"/>
                  <a:pt x="12160" y="5951"/>
                  <a:pt x="12098" y="5942"/>
                </a:cubicBezTo>
                <a:cubicBezTo>
                  <a:pt x="12044" y="5942"/>
                  <a:pt x="12008" y="5969"/>
                  <a:pt x="12000" y="6031"/>
                </a:cubicBezTo>
                <a:close/>
                <a:moveTo>
                  <a:pt x="3453" y="1294"/>
                </a:moveTo>
                <a:cubicBezTo>
                  <a:pt x="3409" y="1303"/>
                  <a:pt x="3373" y="1330"/>
                  <a:pt x="3382" y="1383"/>
                </a:cubicBezTo>
                <a:cubicBezTo>
                  <a:pt x="3382" y="1437"/>
                  <a:pt x="3418" y="1463"/>
                  <a:pt x="3471" y="1463"/>
                </a:cubicBezTo>
                <a:cubicBezTo>
                  <a:pt x="3516" y="1454"/>
                  <a:pt x="3542" y="1428"/>
                  <a:pt x="3551" y="1374"/>
                </a:cubicBezTo>
                <a:cubicBezTo>
                  <a:pt x="3534" y="1321"/>
                  <a:pt x="3507" y="1285"/>
                  <a:pt x="3453" y="1294"/>
                </a:cubicBezTo>
                <a:close/>
                <a:moveTo>
                  <a:pt x="4212" y="1374"/>
                </a:moveTo>
                <a:cubicBezTo>
                  <a:pt x="4203" y="1330"/>
                  <a:pt x="4176" y="1294"/>
                  <a:pt x="4122" y="1294"/>
                </a:cubicBezTo>
                <a:cubicBezTo>
                  <a:pt x="4069" y="1285"/>
                  <a:pt x="4033" y="1321"/>
                  <a:pt x="4033" y="1374"/>
                </a:cubicBezTo>
                <a:cubicBezTo>
                  <a:pt x="4033" y="1428"/>
                  <a:pt x="4069" y="1463"/>
                  <a:pt x="4122" y="1472"/>
                </a:cubicBezTo>
                <a:cubicBezTo>
                  <a:pt x="4176" y="1463"/>
                  <a:pt x="4212" y="1428"/>
                  <a:pt x="4212" y="1374"/>
                </a:cubicBezTo>
                <a:close/>
                <a:moveTo>
                  <a:pt x="4693" y="1374"/>
                </a:moveTo>
                <a:cubicBezTo>
                  <a:pt x="4684" y="1428"/>
                  <a:pt x="4720" y="1472"/>
                  <a:pt x="4782" y="1472"/>
                </a:cubicBezTo>
                <a:cubicBezTo>
                  <a:pt x="4836" y="1472"/>
                  <a:pt x="4872" y="1437"/>
                  <a:pt x="4872" y="1383"/>
                </a:cubicBezTo>
                <a:cubicBezTo>
                  <a:pt x="4872" y="1330"/>
                  <a:pt x="4836" y="1294"/>
                  <a:pt x="4782" y="1285"/>
                </a:cubicBezTo>
                <a:cubicBezTo>
                  <a:pt x="4729" y="1294"/>
                  <a:pt x="4693" y="1321"/>
                  <a:pt x="4693" y="1374"/>
                </a:cubicBezTo>
                <a:close/>
                <a:moveTo>
                  <a:pt x="28" y="4033"/>
                </a:moveTo>
                <a:cubicBezTo>
                  <a:pt x="28" y="4095"/>
                  <a:pt x="63" y="4131"/>
                  <a:pt x="126" y="4131"/>
                </a:cubicBezTo>
                <a:cubicBezTo>
                  <a:pt x="179" y="4131"/>
                  <a:pt x="215" y="4095"/>
                  <a:pt x="215" y="4042"/>
                </a:cubicBezTo>
                <a:cubicBezTo>
                  <a:pt x="215" y="3979"/>
                  <a:pt x="179" y="3952"/>
                  <a:pt x="108" y="3943"/>
                </a:cubicBezTo>
                <a:cubicBezTo>
                  <a:pt x="63" y="3952"/>
                  <a:pt x="28" y="3979"/>
                  <a:pt x="28" y="4033"/>
                </a:cubicBezTo>
                <a:close/>
                <a:moveTo>
                  <a:pt x="5371" y="1374"/>
                </a:moveTo>
                <a:cubicBezTo>
                  <a:pt x="5362" y="1428"/>
                  <a:pt x="5398" y="1472"/>
                  <a:pt x="5460" y="1472"/>
                </a:cubicBezTo>
                <a:cubicBezTo>
                  <a:pt x="5514" y="1472"/>
                  <a:pt x="5550" y="1437"/>
                  <a:pt x="5550" y="1383"/>
                </a:cubicBezTo>
                <a:cubicBezTo>
                  <a:pt x="5559" y="1330"/>
                  <a:pt x="5523" y="1294"/>
                  <a:pt x="5460" y="1285"/>
                </a:cubicBezTo>
                <a:cubicBezTo>
                  <a:pt x="5416" y="1294"/>
                  <a:pt x="5371" y="1312"/>
                  <a:pt x="5371" y="1374"/>
                </a:cubicBezTo>
                <a:close/>
                <a:moveTo>
                  <a:pt x="6121" y="1285"/>
                </a:moveTo>
                <a:cubicBezTo>
                  <a:pt x="6067" y="1285"/>
                  <a:pt x="6031" y="1321"/>
                  <a:pt x="6031" y="1374"/>
                </a:cubicBezTo>
                <a:cubicBezTo>
                  <a:pt x="6031" y="1428"/>
                  <a:pt x="6067" y="1472"/>
                  <a:pt x="6121" y="1472"/>
                </a:cubicBezTo>
                <a:cubicBezTo>
                  <a:pt x="6174" y="1472"/>
                  <a:pt x="6201" y="1428"/>
                  <a:pt x="6210" y="1383"/>
                </a:cubicBezTo>
                <a:cubicBezTo>
                  <a:pt x="6210" y="1330"/>
                  <a:pt x="6174" y="1294"/>
                  <a:pt x="6121" y="1285"/>
                </a:cubicBezTo>
                <a:close/>
                <a:moveTo>
                  <a:pt x="6692" y="1374"/>
                </a:moveTo>
                <a:cubicBezTo>
                  <a:pt x="6692" y="1428"/>
                  <a:pt x="6718" y="1463"/>
                  <a:pt x="6772" y="1472"/>
                </a:cubicBezTo>
                <a:cubicBezTo>
                  <a:pt x="6834" y="1472"/>
                  <a:pt x="6870" y="1437"/>
                  <a:pt x="6870" y="1374"/>
                </a:cubicBezTo>
                <a:cubicBezTo>
                  <a:pt x="6870" y="1321"/>
                  <a:pt x="6834" y="1294"/>
                  <a:pt x="6781" y="1285"/>
                </a:cubicBezTo>
                <a:cubicBezTo>
                  <a:pt x="6727" y="1294"/>
                  <a:pt x="6692" y="1321"/>
                  <a:pt x="6692" y="1374"/>
                </a:cubicBezTo>
                <a:close/>
                <a:moveTo>
                  <a:pt x="7530" y="1383"/>
                </a:moveTo>
                <a:cubicBezTo>
                  <a:pt x="7530" y="1330"/>
                  <a:pt x="7494" y="1294"/>
                  <a:pt x="7450" y="1294"/>
                </a:cubicBezTo>
                <a:cubicBezTo>
                  <a:pt x="7396" y="1285"/>
                  <a:pt x="7352" y="1321"/>
                  <a:pt x="7352" y="1374"/>
                </a:cubicBezTo>
                <a:cubicBezTo>
                  <a:pt x="7343" y="1428"/>
                  <a:pt x="7378" y="1454"/>
                  <a:pt x="7441" y="1472"/>
                </a:cubicBezTo>
                <a:cubicBezTo>
                  <a:pt x="7486" y="1463"/>
                  <a:pt x="7521" y="1437"/>
                  <a:pt x="7530" y="1383"/>
                </a:cubicBezTo>
                <a:close/>
                <a:moveTo>
                  <a:pt x="206" y="3390"/>
                </a:moveTo>
                <a:cubicBezTo>
                  <a:pt x="206" y="3337"/>
                  <a:pt x="179" y="3301"/>
                  <a:pt x="126" y="3292"/>
                </a:cubicBezTo>
                <a:cubicBezTo>
                  <a:pt x="72" y="3292"/>
                  <a:pt x="45" y="3328"/>
                  <a:pt x="36" y="3372"/>
                </a:cubicBezTo>
                <a:cubicBezTo>
                  <a:pt x="28" y="3426"/>
                  <a:pt x="63" y="3453"/>
                  <a:pt x="117" y="3462"/>
                </a:cubicBezTo>
                <a:cubicBezTo>
                  <a:pt x="170" y="3462"/>
                  <a:pt x="197" y="3435"/>
                  <a:pt x="206" y="3390"/>
                </a:cubicBezTo>
                <a:close/>
                <a:moveTo>
                  <a:pt x="714" y="3372"/>
                </a:moveTo>
                <a:cubicBezTo>
                  <a:pt x="706" y="3435"/>
                  <a:pt x="741" y="3471"/>
                  <a:pt x="804" y="3471"/>
                </a:cubicBezTo>
                <a:cubicBezTo>
                  <a:pt x="857" y="3471"/>
                  <a:pt x="893" y="3435"/>
                  <a:pt x="893" y="3381"/>
                </a:cubicBezTo>
                <a:cubicBezTo>
                  <a:pt x="902" y="3319"/>
                  <a:pt x="857" y="3292"/>
                  <a:pt x="795" y="3283"/>
                </a:cubicBezTo>
                <a:cubicBezTo>
                  <a:pt x="750" y="3292"/>
                  <a:pt x="714" y="3319"/>
                  <a:pt x="714" y="3372"/>
                </a:cubicBezTo>
                <a:close/>
                <a:moveTo>
                  <a:pt x="10215" y="3381"/>
                </a:moveTo>
                <a:cubicBezTo>
                  <a:pt x="10215" y="3328"/>
                  <a:pt x="10189" y="3283"/>
                  <a:pt x="10126" y="3283"/>
                </a:cubicBezTo>
                <a:cubicBezTo>
                  <a:pt x="10064" y="3274"/>
                  <a:pt x="10028" y="3310"/>
                  <a:pt x="10028" y="3381"/>
                </a:cubicBezTo>
                <a:cubicBezTo>
                  <a:pt x="10028" y="3435"/>
                  <a:pt x="10064" y="3471"/>
                  <a:pt x="10117" y="3480"/>
                </a:cubicBezTo>
                <a:cubicBezTo>
                  <a:pt x="10180" y="3471"/>
                  <a:pt x="10215" y="3444"/>
                  <a:pt x="10215" y="3381"/>
                </a:cubicBezTo>
                <a:close/>
                <a:moveTo>
                  <a:pt x="10867" y="3381"/>
                </a:moveTo>
                <a:cubicBezTo>
                  <a:pt x="10876" y="3328"/>
                  <a:pt x="10840" y="3292"/>
                  <a:pt x="10786" y="3292"/>
                </a:cubicBezTo>
                <a:cubicBezTo>
                  <a:pt x="10724" y="3283"/>
                  <a:pt x="10688" y="3319"/>
                  <a:pt x="10688" y="3381"/>
                </a:cubicBezTo>
                <a:cubicBezTo>
                  <a:pt x="10688" y="3435"/>
                  <a:pt x="10724" y="3462"/>
                  <a:pt x="10777" y="3471"/>
                </a:cubicBezTo>
                <a:cubicBezTo>
                  <a:pt x="10831" y="3462"/>
                  <a:pt x="10867" y="3435"/>
                  <a:pt x="10867" y="3381"/>
                </a:cubicBezTo>
                <a:close/>
                <a:moveTo>
                  <a:pt x="884" y="2721"/>
                </a:moveTo>
                <a:cubicBezTo>
                  <a:pt x="884" y="2668"/>
                  <a:pt x="848" y="2632"/>
                  <a:pt x="795" y="2632"/>
                </a:cubicBezTo>
                <a:cubicBezTo>
                  <a:pt x="741" y="2641"/>
                  <a:pt x="714" y="2677"/>
                  <a:pt x="723" y="2730"/>
                </a:cubicBezTo>
                <a:cubicBezTo>
                  <a:pt x="723" y="2775"/>
                  <a:pt x="759" y="2802"/>
                  <a:pt x="804" y="2802"/>
                </a:cubicBezTo>
                <a:cubicBezTo>
                  <a:pt x="857" y="2793"/>
                  <a:pt x="884" y="2766"/>
                  <a:pt x="884" y="2721"/>
                </a:cubicBezTo>
                <a:close/>
                <a:moveTo>
                  <a:pt x="12008" y="5380"/>
                </a:moveTo>
                <a:cubicBezTo>
                  <a:pt x="12008" y="5433"/>
                  <a:pt x="12044" y="5469"/>
                  <a:pt x="12089" y="5469"/>
                </a:cubicBezTo>
                <a:cubicBezTo>
                  <a:pt x="12151" y="5469"/>
                  <a:pt x="12187" y="5433"/>
                  <a:pt x="12187" y="5371"/>
                </a:cubicBezTo>
                <a:cubicBezTo>
                  <a:pt x="12187" y="5317"/>
                  <a:pt x="12151" y="5291"/>
                  <a:pt x="12098" y="5291"/>
                </a:cubicBezTo>
                <a:cubicBezTo>
                  <a:pt x="12044" y="5299"/>
                  <a:pt x="12008" y="5326"/>
                  <a:pt x="12008" y="5380"/>
                </a:cubicBezTo>
                <a:close/>
                <a:moveTo>
                  <a:pt x="28" y="4720"/>
                </a:moveTo>
                <a:cubicBezTo>
                  <a:pt x="28" y="4773"/>
                  <a:pt x="54" y="4809"/>
                  <a:pt x="117" y="4818"/>
                </a:cubicBezTo>
                <a:cubicBezTo>
                  <a:pt x="179" y="4818"/>
                  <a:pt x="215" y="4782"/>
                  <a:pt x="215" y="4720"/>
                </a:cubicBezTo>
                <a:cubicBezTo>
                  <a:pt x="215" y="4657"/>
                  <a:pt x="179" y="4630"/>
                  <a:pt x="117" y="4621"/>
                </a:cubicBezTo>
                <a:cubicBezTo>
                  <a:pt x="63" y="4630"/>
                  <a:pt x="28" y="4657"/>
                  <a:pt x="28" y="4720"/>
                </a:cubicBezTo>
                <a:close/>
                <a:moveTo>
                  <a:pt x="11339" y="4720"/>
                </a:moveTo>
                <a:cubicBezTo>
                  <a:pt x="11339" y="4773"/>
                  <a:pt x="11375" y="4809"/>
                  <a:pt x="11438" y="4818"/>
                </a:cubicBezTo>
                <a:cubicBezTo>
                  <a:pt x="11491" y="4818"/>
                  <a:pt x="11527" y="4782"/>
                  <a:pt x="11536" y="4720"/>
                </a:cubicBezTo>
                <a:cubicBezTo>
                  <a:pt x="11536" y="4666"/>
                  <a:pt x="11500" y="4630"/>
                  <a:pt x="11438" y="4621"/>
                </a:cubicBezTo>
                <a:cubicBezTo>
                  <a:pt x="11384" y="4630"/>
                  <a:pt x="11348" y="4657"/>
                  <a:pt x="11339" y="4720"/>
                </a:cubicBezTo>
                <a:close/>
                <a:moveTo>
                  <a:pt x="12107" y="4639"/>
                </a:moveTo>
                <a:cubicBezTo>
                  <a:pt x="12053" y="4630"/>
                  <a:pt x="12017" y="4666"/>
                  <a:pt x="12008" y="4720"/>
                </a:cubicBezTo>
                <a:cubicBezTo>
                  <a:pt x="12008" y="4764"/>
                  <a:pt x="12044" y="4800"/>
                  <a:pt x="12089" y="4800"/>
                </a:cubicBezTo>
                <a:cubicBezTo>
                  <a:pt x="12142" y="4809"/>
                  <a:pt x="12178" y="4773"/>
                  <a:pt x="12187" y="4720"/>
                </a:cubicBezTo>
                <a:cubicBezTo>
                  <a:pt x="12178" y="4675"/>
                  <a:pt x="12151" y="4639"/>
                  <a:pt x="12107" y="4639"/>
                </a:cubicBezTo>
                <a:close/>
                <a:moveTo>
                  <a:pt x="2035" y="2061"/>
                </a:moveTo>
                <a:cubicBezTo>
                  <a:pt x="2035" y="2115"/>
                  <a:pt x="2062" y="2141"/>
                  <a:pt x="2115" y="2150"/>
                </a:cubicBezTo>
                <a:cubicBezTo>
                  <a:pt x="2169" y="2150"/>
                  <a:pt x="2204" y="2115"/>
                  <a:pt x="2204" y="2070"/>
                </a:cubicBezTo>
                <a:cubicBezTo>
                  <a:pt x="2213" y="2008"/>
                  <a:pt x="2178" y="1981"/>
                  <a:pt x="2124" y="1972"/>
                </a:cubicBezTo>
                <a:cubicBezTo>
                  <a:pt x="2070" y="1981"/>
                  <a:pt x="2035" y="2008"/>
                  <a:pt x="2035" y="2061"/>
                </a:cubicBezTo>
                <a:close/>
                <a:moveTo>
                  <a:pt x="2873" y="2061"/>
                </a:moveTo>
                <a:cubicBezTo>
                  <a:pt x="2873" y="2008"/>
                  <a:pt x="2838" y="1972"/>
                  <a:pt x="2775" y="1972"/>
                </a:cubicBezTo>
                <a:cubicBezTo>
                  <a:pt x="2722" y="1972"/>
                  <a:pt x="2686" y="1999"/>
                  <a:pt x="2686" y="2061"/>
                </a:cubicBezTo>
                <a:cubicBezTo>
                  <a:pt x="2686" y="2115"/>
                  <a:pt x="2722" y="2150"/>
                  <a:pt x="2784" y="2159"/>
                </a:cubicBezTo>
                <a:cubicBezTo>
                  <a:pt x="2838" y="2150"/>
                  <a:pt x="2873" y="2124"/>
                  <a:pt x="2873" y="2061"/>
                </a:cubicBezTo>
                <a:close/>
                <a:moveTo>
                  <a:pt x="3462" y="1963"/>
                </a:moveTo>
                <a:cubicBezTo>
                  <a:pt x="3409" y="1963"/>
                  <a:pt x="3364" y="1999"/>
                  <a:pt x="3364" y="2052"/>
                </a:cubicBezTo>
                <a:cubicBezTo>
                  <a:pt x="3364" y="2124"/>
                  <a:pt x="3400" y="2159"/>
                  <a:pt x="3462" y="2159"/>
                </a:cubicBezTo>
                <a:cubicBezTo>
                  <a:pt x="3525" y="2159"/>
                  <a:pt x="3551" y="2115"/>
                  <a:pt x="3560" y="2061"/>
                </a:cubicBezTo>
                <a:cubicBezTo>
                  <a:pt x="3551" y="1999"/>
                  <a:pt x="3525" y="1963"/>
                  <a:pt x="3462" y="1963"/>
                </a:cubicBezTo>
                <a:close/>
                <a:moveTo>
                  <a:pt x="8030" y="2061"/>
                </a:moveTo>
                <a:cubicBezTo>
                  <a:pt x="8030" y="2124"/>
                  <a:pt x="8056" y="2150"/>
                  <a:pt x="8119" y="2159"/>
                </a:cubicBezTo>
                <a:cubicBezTo>
                  <a:pt x="8181" y="2159"/>
                  <a:pt x="8217" y="2124"/>
                  <a:pt x="8217" y="2061"/>
                </a:cubicBezTo>
                <a:cubicBezTo>
                  <a:pt x="8217" y="1999"/>
                  <a:pt x="8181" y="1972"/>
                  <a:pt x="8119" y="1963"/>
                </a:cubicBezTo>
                <a:cubicBezTo>
                  <a:pt x="8065" y="1972"/>
                  <a:pt x="8030" y="1999"/>
                  <a:pt x="8030" y="2061"/>
                </a:cubicBezTo>
                <a:moveTo>
                  <a:pt x="8779" y="1972"/>
                </a:moveTo>
                <a:cubicBezTo>
                  <a:pt x="8726" y="1972"/>
                  <a:pt x="8690" y="2008"/>
                  <a:pt x="8690" y="2061"/>
                </a:cubicBezTo>
                <a:cubicBezTo>
                  <a:pt x="8690" y="2115"/>
                  <a:pt x="8726" y="2150"/>
                  <a:pt x="8788" y="2150"/>
                </a:cubicBezTo>
                <a:cubicBezTo>
                  <a:pt x="8842" y="2150"/>
                  <a:pt x="8868" y="2115"/>
                  <a:pt x="8868" y="2061"/>
                </a:cubicBezTo>
                <a:cubicBezTo>
                  <a:pt x="8859" y="2008"/>
                  <a:pt x="8833" y="1972"/>
                  <a:pt x="8779" y="1972"/>
                </a:cubicBezTo>
                <a:close/>
                <a:moveTo>
                  <a:pt x="9430" y="1981"/>
                </a:moveTo>
                <a:cubicBezTo>
                  <a:pt x="9386" y="1981"/>
                  <a:pt x="9350" y="2017"/>
                  <a:pt x="9350" y="2061"/>
                </a:cubicBezTo>
                <a:cubicBezTo>
                  <a:pt x="9359" y="2115"/>
                  <a:pt x="9395" y="2150"/>
                  <a:pt x="9448" y="2141"/>
                </a:cubicBezTo>
                <a:cubicBezTo>
                  <a:pt x="9493" y="2141"/>
                  <a:pt x="9520" y="2106"/>
                  <a:pt x="9520" y="2052"/>
                </a:cubicBezTo>
                <a:cubicBezTo>
                  <a:pt x="9511" y="2008"/>
                  <a:pt x="9484" y="1972"/>
                  <a:pt x="9430" y="1981"/>
                </a:cubicBezTo>
                <a:close/>
                <a:moveTo>
                  <a:pt x="8128" y="1294"/>
                </a:moveTo>
                <a:cubicBezTo>
                  <a:pt x="8074" y="1285"/>
                  <a:pt x="8039" y="1321"/>
                  <a:pt x="8039" y="1374"/>
                </a:cubicBezTo>
                <a:cubicBezTo>
                  <a:pt x="8030" y="1428"/>
                  <a:pt x="8065" y="1454"/>
                  <a:pt x="8110" y="1463"/>
                </a:cubicBezTo>
                <a:cubicBezTo>
                  <a:pt x="8164" y="1472"/>
                  <a:pt x="8199" y="1437"/>
                  <a:pt x="8208" y="1383"/>
                </a:cubicBezTo>
                <a:cubicBezTo>
                  <a:pt x="8199" y="1330"/>
                  <a:pt x="8172" y="1303"/>
                  <a:pt x="8128" y="1294"/>
                </a:cubicBezTo>
                <a:close/>
                <a:moveTo>
                  <a:pt x="10679" y="4050"/>
                </a:moveTo>
                <a:cubicBezTo>
                  <a:pt x="10679" y="4113"/>
                  <a:pt x="10706" y="4149"/>
                  <a:pt x="10768" y="4158"/>
                </a:cubicBezTo>
                <a:cubicBezTo>
                  <a:pt x="10831" y="4158"/>
                  <a:pt x="10876" y="4131"/>
                  <a:pt x="10876" y="4059"/>
                </a:cubicBezTo>
                <a:cubicBezTo>
                  <a:pt x="10876" y="4006"/>
                  <a:pt x="10840" y="3970"/>
                  <a:pt x="10786" y="3961"/>
                </a:cubicBezTo>
                <a:cubicBezTo>
                  <a:pt x="10724" y="3970"/>
                  <a:pt x="10688" y="3997"/>
                  <a:pt x="10679" y="4050"/>
                </a:cubicBezTo>
                <a:close/>
                <a:moveTo>
                  <a:pt x="11446" y="3970"/>
                </a:moveTo>
                <a:cubicBezTo>
                  <a:pt x="11393" y="3970"/>
                  <a:pt x="11348" y="3997"/>
                  <a:pt x="11348" y="4050"/>
                </a:cubicBezTo>
                <a:cubicBezTo>
                  <a:pt x="11339" y="4113"/>
                  <a:pt x="11375" y="4149"/>
                  <a:pt x="11438" y="4149"/>
                </a:cubicBezTo>
                <a:cubicBezTo>
                  <a:pt x="11491" y="4149"/>
                  <a:pt x="11518" y="4113"/>
                  <a:pt x="11527" y="4059"/>
                </a:cubicBezTo>
                <a:cubicBezTo>
                  <a:pt x="11527" y="4015"/>
                  <a:pt x="11500" y="3970"/>
                  <a:pt x="11446" y="3970"/>
                </a:cubicBezTo>
                <a:close/>
                <a:moveTo>
                  <a:pt x="10117" y="2632"/>
                </a:moveTo>
                <a:cubicBezTo>
                  <a:pt x="10064" y="2632"/>
                  <a:pt x="10037" y="2668"/>
                  <a:pt x="10028" y="2712"/>
                </a:cubicBezTo>
                <a:cubicBezTo>
                  <a:pt x="10028" y="2775"/>
                  <a:pt x="10064" y="2810"/>
                  <a:pt x="10117" y="2810"/>
                </a:cubicBezTo>
                <a:cubicBezTo>
                  <a:pt x="10171" y="2810"/>
                  <a:pt x="10206" y="2775"/>
                  <a:pt x="10206" y="2721"/>
                </a:cubicBezTo>
                <a:cubicBezTo>
                  <a:pt x="10198" y="2668"/>
                  <a:pt x="10171" y="2632"/>
                  <a:pt x="10117" y="2632"/>
                </a:cubicBezTo>
                <a:close/>
                <a:moveTo>
                  <a:pt x="9439" y="2623"/>
                </a:moveTo>
                <a:cubicBezTo>
                  <a:pt x="9377" y="2623"/>
                  <a:pt x="9341" y="2659"/>
                  <a:pt x="9341" y="2721"/>
                </a:cubicBezTo>
                <a:cubicBezTo>
                  <a:pt x="9341" y="2784"/>
                  <a:pt x="9377" y="2810"/>
                  <a:pt x="9439" y="2810"/>
                </a:cubicBezTo>
                <a:cubicBezTo>
                  <a:pt x="9502" y="2810"/>
                  <a:pt x="9528" y="2775"/>
                  <a:pt x="9537" y="2721"/>
                </a:cubicBezTo>
                <a:cubicBezTo>
                  <a:pt x="9528" y="2659"/>
                  <a:pt x="9493" y="2623"/>
                  <a:pt x="9439" y="2623"/>
                </a:cubicBezTo>
                <a:close/>
                <a:moveTo>
                  <a:pt x="2026" y="2712"/>
                </a:moveTo>
                <a:cubicBezTo>
                  <a:pt x="2017" y="2775"/>
                  <a:pt x="2053" y="2810"/>
                  <a:pt x="2115" y="2819"/>
                </a:cubicBezTo>
                <a:cubicBezTo>
                  <a:pt x="2178" y="2819"/>
                  <a:pt x="2213" y="2784"/>
                  <a:pt x="2213" y="2721"/>
                </a:cubicBezTo>
                <a:cubicBezTo>
                  <a:pt x="2222" y="2659"/>
                  <a:pt x="2186" y="2632"/>
                  <a:pt x="2124" y="2623"/>
                </a:cubicBezTo>
                <a:cubicBezTo>
                  <a:pt x="2062" y="2623"/>
                  <a:pt x="2026" y="2650"/>
                  <a:pt x="2026" y="2712"/>
                </a:cubicBezTo>
                <a:close/>
                <a:moveTo>
                  <a:pt x="1473" y="2632"/>
                </a:moveTo>
                <a:cubicBezTo>
                  <a:pt x="1419" y="2623"/>
                  <a:pt x="1375" y="2659"/>
                  <a:pt x="1375" y="2712"/>
                </a:cubicBezTo>
                <a:cubicBezTo>
                  <a:pt x="1366" y="2766"/>
                  <a:pt x="1401" y="2810"/>
                  <a:pt x="1464" y="2810"/>
                </a:cubicBezTo>
                <a:cubicBezTo>
                  <a:pt x="1517" y="2810"/>
                  <a:pt x="1544" y="2775"/>
                  <a:pt x="1553" y="2721"/>
                </a:cubicBezTo>
                <a:cubicBezTo>
                  <a:pt x="1553" y="2677"/>
                  <a:pt x="1526" y="2632"/>
                  <a:pt x="1473" y="2632"/>
                </a:cubicBezTo>
                <a:close/>
                <a:moveTo>
                  <a:pt x="12695" y="6718"/>
                </a:moveTo>
                <a:cubicBezTo>
                  <a:pt x="12695" y="6771"/>
                  <a:pt x="12722" y="6807"/>
                  <a:pt x="12776" y="6807"/>
                </a:cubicBezTo>
                <a:cubicBezTo>
                  <a:pt x="12829" y="6807"/>
                  <a:pt x="12865" y="6780"/>
                  <a:pt x="12865" y="6727"/>
                </a:cubicBezTo>
                <a:cubicBezTo>
                  <a:pt x="12865" y="6664"/>
                  <a:pt x="12829" y="6638"/>
                  <a:pt x="12776" y="6629"/>
                </a:cubicBezTo>
                <a:cubicBezTo>
                  <a:pt x="12722" y="6638"/>
                  <a:pt x="12686" y="6664"/>
                  <a:pt x="12695" y="6718"/>
                </a:cubicBezTo>
                <a:moveTo>
                  <a:pt x="4881" y="2061"/>
                </a:moveTo>
                <a:cubicBezTo>
                  <a:pt x="4881" y="1990"/>
                  <a:pt x="4836" y="1954"/>
                  <a:pt x="4774" y="1954"/>
                </a:cubicBezTo>
                <a:cubicBezTo>
                  <a:pt x="4711" y="1963"/>
                  <a:pt x="4675" y="1999"/>
                  <a:pt x="4675" y="2061"/>
                </a:cubicBezTo>
                <a:cubicBezTo>
                  <a:pt x="4675" y="2132"/>
                  <a:pt x="4720" y="2159"/>
                  <a:pt x="4782" y="2168"/>
                </a:cubicBezTo>
                <a:cubicBezTo>
                  <a:pt x="4845" y="2159"/>
                  <a:pt x="4881" y="2124"/>
                  <a:pt x="4881" y="2061"/>
                </a:cubicBezTo>
                <a:close/>
                <a:moveTo>
                  <a:pt x="2677" y="2721"/>
                </a:moveTo>
                <a:cubicBezTo>
                  <a:pt x="2677" y="2784"/>
                  <a:pt x="2722" y="2828"/>
                  <a:pt x="2784" y="2819"/>
                </a:cubicBezTo>
                <a:cubicBezTo>
                  <a:pt x="2847" y="2819"/>
                  <a:pt x="2882" y="2784"/>
                  <a:pt x="2882" y="2712"/>
                </a:cubicBezTo>
                <a:cubicBezTo>
                  <a:pt x="2882" y="2650"/>
                  <a:pt x="2838" y="2623"/>
                  <a:pt x="2775" y="2614"/>
                </a:cubicBezTo>
                <a:cubicBezTo>
                  <a:pt x="2713" y="2623"/>
                  <a:pt x="2677" y="2659"/>
                  <a:pt x="2677" y="2721"/>
                </a:cubicBezTo>
                <a:close/>
                <a:moveTo>
                  <a:pt x="8681" y="2721"/>
                </a:moveTo>
                <a:cubicBezTo>
                  <a:pt x="8681" y="2793"/>
                  <a:pt x="8726" y="2819"/>
                  <a:pt x="8788" y="2819"/>
                </a:cubicBezTo>
                <a:cubicBezTo>
                  <a:pt x="8842" y="2819"/>
                  <a:pt x="8877" y="2775"/>
                  <a:pt x="8877" y="2721"/>
                </a:cubicBezTo>
                <a:cubicBezTo>
                  <a:pt x="8877" y="2659"/>
                  <a:pt x="8842" y="2623"/>
                  <a:pt x="8779" y="2614"/>
                </a:cubicBezTo>
                <a:cubicBezTo>
                  <a:pt x="8717" y="2623"/>
                  <a:pt x="8672" y="2659"/>
                  <a:pt x="8681" y="2721"/>
                </a:cubicBezTo>
                <a:close/>
                <a:moveTo>
                  <a:pt x="706" y="4042"/>
                </a:moveTo>
                <a:cubicBezTo>
                  <a:pt x="706" y="4095"/>
                  <a:pt x="732" y="4131"/>
                  <a:pt x="795" y="4140"/>
                </a:cubicBezTo>
                <a:cubicBezTo>
                  <a:pt x="857" y="4140"/>
                  <a:pt x="902" y="4104"/>
                  <a:pt x="902" y="4042"/>
                </a:cubicBezTo>
                <a:cubicBezTo>
                  <a:pt x="902" y="3979"/>
                  <a:pt x="866" y="3943"/>
                  <a:pt x="804" y="3935"/>
                </a:cubicBezTo>
                <a:cubicBezTo>
                  <a:pt x="741" y="3943"/>
                  <a:pt x="706" y="3970"/>
                  <a:pt x="706" y="4042"/>
                </a:cubicBezTo>
                <a:close/>
                <a:moveTo>
                  <a:pt x="1366" y="3381"/>
                </a:moveTo>
                <a:cubicBezTo>
                  <a:pt x="1366" y="3435"/>
                  <a:pt x="1392" y="3471"/>
                  <a:pt x="1455" y="3480"/>
                </a:cubicBezTo>
                <a:cubicBezTo>
                  <a:pt x="1517" y="3480"/>
                  <a:pt x="1562" y="3453"/>
                  <a:pt x="1562" y="3381"/>
                </a:cubicBezTo>
                <a:cubicBezTo>
                  <a:pt x="1562" y="3319"/>
                  <a:pt x="1526" y="3283"/>
                  <a:pt x="1464" y="3274"/>
                </a:cubicBezTo>
                <a:cubicBezTo>
                  <a:pt x="1401" y="3283"/>
                  <a:pt x="1366" y="3310"/>
                  <a:pt x="1366" y="3381"/>
                </a:cubicBezTo>
                <a:close/>
                <a:moveTo>
                  <a:pt x="11339" y="5380"/>
                </a:moveTo>
                <a:cubicBezTo>
                  <a:pt x="11339" y="5451"/>
                  <a:pt x="11384" y="5478"/>
                  <a:pt x="11446" y="5478"/>
                </a:cubicBezTo>
                <a:cubicBezTo>
                  <a:pt x="11500" y="5478"/>
                  <a:pt x="11536" y="5442"/>
                  <a:pt x="11536" y="5380"/>
                </a:cubicBezTo>
                <a:cubicBezTo>
                  <a:pt x="11536" y="5317"/>
                  <a:pt x="11500" y="5282"/>
                  <a:pt x="11438" y="5273"/>
                </a:cubicBezTo>
                <a:cubicBezTo>
                  <a:pt x="11375" y="5282"/>
                  <a:pt x="11330" y="5317"/>
                  <a:pt x="11339" y="5380"/>
                </a:cubicBezTo>
                <a:close/>
                <a:moveTo>
                  <a:pt x="4113" y="1963"/>
                </a:moveTo>
                <a:cubicBezTo>
                  <a:pt x="4051" y="1963"/>
                  <a:pt x="4024" y="1999"/>
                  <a:pt x="4024" y="2061"/>
                </a:cubicBezTo>
                <a:cubicBezTo>
                  <a:pt x="4024" y="2124"/>
                  <a:pt x="4060" y="2159"/>
                  <a:pt x="4122" y="2159"/>
                </a:cubicBezTo>
                <a:cubicBezTo>
                  <a:pt x="4185" y="2159"/>
                  <a:pt x="4220" y="2124"/>
                  <a:pt x="4220" y="2052"/>
                </a:cubicBezTo>
                <a:cubicBezTo>
                  <a:pt x="4212" y="1990"/>
                  <a:pt x="4176" y="1954"/>
                  <a:pt x="4113" y="1963"/>
                </a:cubicBezTo>
                <a:close/>
                <a:moveTo>
                  <a:pt x="10786" y="4613"/>
                </a:moveTo>
                <a:cubicBezTo>
                  <a:pt x="10715" y="4613"/>
                  <a:pt x="10670" y="4648"/>
                  <a:pt x="10670" y="4720"/>
                </a:cubicBezTo>
                <a:cubicBezTo>
                  <a:pt x="10670" y="4782"/>
                  <a:pt x="10715" y="4827"/>
                  <a:pt x="10768" y="4827"/>
                </a:cubicBezTo>
                <a:cubicBezTo>
                  <a:pt x="10840" y="4827"/>
                  <a:pt x="10876" y="4791"/>
                  <a:pt x="10884" y="4720"/>
                </a:cubicBezTo>
                <a:cubicBezTo>
                  <a:pt x="10884" y="4657"/>
                  <a:pt x="10849" y="4613"/>
                  <a:pt x="10786" y="4613"/>
                </a:cubicBezTo>
                <a:close/>
                <a:moveTo>
                  <a:pt x="9439" y="3274"/>
                </a:moveTo>
                <a:cubicBezTo>
                  <a:pt x="9377" y="3265"/>
                  <a:pt x="9332" y="3310"/>
                  <a:pt x="9332" y="3381"/>
                </a:cubicBezTo>
                <a:cubicBezTo>
                  <a:pt x="9332" y="3444"/>
                  <a:pt x="9368" y="3480"/>
                  <a:pt x="9430" y="3488"/>
                </a:cubicBezTo>
                <a:cubicBezTo>
                  <a:pt x="9502" y="3488"/>
                  <a:pt x="9537" y="3444"/>
                  <a:pt x="9546" y="3381"/>
                </a:cubicBezTo>
                <a:cubicBezTo>
                  <a:pt x="9537" y="3319"/>
                  <a:pt x="9502" y="3274"/>
                  <a:pt x="9439" y="3274"/>
                </a:cubicBezTo>
                <a:close/>
                <a:moveTo>
                  <a:pt x="3355" y="2730"/>
                </a:moveTo>
                <a:cubicBezTo>
                  <a:pt x="3355" y="2793"/>
                  <a:pt x="3400" y="2828"/>
                  <a:pt x="3462" y="2828"/>
                </a:cubicBezTo>
                <a:cubicBezTo>
                  <a:pt x="3525" y="2828"/>
                  <a:pt x="3569" y="2784"/>
                  <a:pt x="3569" y="2721"/>
                </a:cubicBezTo>
                <a:cubicBezTo>
                  <a:pt x="3569" y="2650"/>
                  <a:pt x="3525" y="2614"/>
                  <a:pt x="3462" y="2605"/>
                </a:cubicBezTo>
                <a:cubicBezTo>
                  <a:pt x="3391" y="2623"/>
                  <a:pt x="3346" y="2659"/>
                  <a:pt x="3355" y="2730"/>
                </a:cubicBezTo>
                <a:close/>
                <a:moveTo>
                  <a:pt x="10117" y="4166"/>
                </a:moveTo>
                <a:cubicBezTo>
                  <a:pt x="10189" y="4166"/>
                  <a:pt x="10224" y="4122"/>
                  <a:pt x="10224" y="4059"/>
                </a:cubicBezTo>
                <a:cubicBezTo>
                  <a:pt x="10224" y="3988"/>
                  <a:pt x="10180" y="3952"/>
                  <a:pt x="10108" y="3952"/>
                </a:cubicBezTo>
                <a:cubicBezTo>
                  <a:pt x="10055" y="3961"/>
                  <a:pt x="10019" y="3997"/>
                  <a:pt x="10010" y="4059"/>
                </a:cubicBezTo>
                <a:cubicBezTo>
                  <a:pt x="10019" y="4122"/>
                  <a:pt x="10055" y="4166"/>
                  <a:pt x="10117" y="4166"/>
                </a:cubicBezTo>
                <a:close/>
                <a:moveTo>
                  <a:pt x="11545" y="6031"/>
                </a:moveTo>
                <a:cubicBezTo>
                  <a:pt x="11536" y="5969"/>
                  <a:pt x="11500" y="5924"/>
                  <a:pt x="11438" y="5933"/>
                </a:cubicBezTo>
                <a:cubicBezTo>
                  <a:pt x="11366" y="5933"/>
                  <a:pt x="11322" y="5977"/>
                  <a:pt x="11330" y="6049"/>
                </a:cubicBezTo>
                <a:cubicBezTo>
                  <a:pt x="11339" y="6111"/>
                  <a:pt x="11375" y="6138"/>
                  <a:pt x="11438" y="6147"/>
                </a:cubicBezTo>
                <a:cubicBezTo>
                  <a:pt x="11509" y="6138"/>
                  <a:pt x="11554" y="6093"/>
                  <a:pt x="11545" y="6031"/>
                </a:cubicBezTo>
                <a:close/>
                <a:moveTo>
                  <a:pt x="126" y="5273"/>
                </a:moveTo>
                <a:cubicBezTo>
                  <a:pt x="54" y="5273"/>
                  <a:pt x="10" y="5317"/>
                  <a:pt x="10" y="5380"/>
                </a:cubicBezTo>
                <a:cubicBezTo>
                  <a:pt x="19" y="5451"/>
                  <a:pt x="63" y="5487"/>
                  <a:pt x="135" y="5487"/>
                </a:cubicBezTo>
                <a:cubicBezTo>
                  <a:pt x="197" y="5478"/>
                  <a:pt x="224" y="5433"/>
                  <a:pt x="233" y="5380"/>
                </a:cubicBezTo>
                <a:cubicBezTo>
                  <a:pt x="224" y="5308"/>
                  <a:pt x="188" y="5273"/>
                  <a:pt x="126" y="5273"/>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9"/>
          <p:cNvGrpSpPr/>
          <p:nvPr/>
        </p:nvGrpSpPr>
        <p:grpSpPr>
          <a:xfrm rot="-5400000">
            <a:off x="7615683" y="1901335"/>
            <a:ext cx="3011323" cy="1432849"/>
            <a:chOff x="6138003" y="1915900"/>
            <a:chExt cx="1988197" cy="946025"/>
          </a:xfrm>
        </p:grpSpPr>
        <p:sp>
          <p:nvSpPr>
            <p:cNvPr id="235" name="Google Shape;235;p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9"/>
          <p:cNvSpPr/>
          <p:nvPr/>
        </p:nvSpPr>
        <p:spPr>
          <a:xfrm rot="6456010">
            <a:off x="-3433219" y="758143"/>
            <a:ext cx="4024172" cy="4024172"/>
          </a:xfrm>
          <a:prstGeom prst="blockArc">
            <a:avLst>
              <a:gd fmla="val 10800000" name="adj1"/>
              <a:gd fmla="val 12243" name="adj2"/>
              <a:gd fmla="val 10363" name="adj3"/>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rot="-1785170">
            <a:off x="7120215" y="4530287"/>
            <a:ext cx="4024307" cy="4024307"/>
          </a:xfrm>
          <a:prstGeom prst="blockArc">
            <a:avLst>
              <a:gd fmla="val 10800000" name="adj1"/>
              <a:gd fmla="val 12243" name="adj2"/>
              <a:gd fmla="val 10363" name="adj3"/>
            </a:avLst>
          </a:prstGeom>
          <a:solidFill>
            <a:srgbClr val="D50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9"/>
          <p:cNvGrpSpPr/>
          <p:nvPr/>
        </p:nvGrpSpPr>
        <p:grpSpPr>
          <a:xfrm rot="10800000">
            <a:off x="4847158" y="-826790"/>
            <a:ext cx="3011323" cy="1432849"/>
            <a:chOff x="6138003" y="1915900"/>
            <a:chExt cx="1988197" cy="946025"/>
          </a:xfrm>
        </p:grpSpPr>
        <p:sp>
          <p:nvSpPr>
            <p:cNvPr id="254" name="Google Shape;254;p9"/>
            <p:cNvSpPr/>
            <p:nvPr/>
          </p:nvSpPr>
          <p:spPr>
            <a:xfrm rot="5400000">
              <a:off x="6722851" y="1458576"/>
              <a:ext cx="818501" cy="1988197"/>
            </a:xfrm>
            <a:custGeom>
              <a:rect b="b" l="l" r="r" t="t"/>
              <a:pathLst>
                <a:path extrusionOk="0" h="16754" w="6897">
                  <a:moveTo>
                    <a:pt x="6558" y="8029"/>
                  </a:moveTo>
                  <a:cubicBezTo>
                    <a:pt x="6558" y="8118"/>
                    <a:pt x="6629" y="8190"/>
                    <a:pt x="6718" y="8199"/>
                  </a:cubicBezTo>
                  <a:cubicBezTo>
                    <a:pt x="6807" y="8199"/>
                    <a:pt x="6888" y="8127"/>
                    <a:pt x="6888" y="8029"/>
                  </a:cubicBezTo>
                  <a:cubicBezTo>
                    <a:pt x="6888" y="7940"/>
                    <a:pt x="6816" y="7869"/>
                    <a:pt x="6727" y="7869"/>
                  </a:cubicBezTo>
                  <a:cubicBezTo>
                    <a:pt x="6638" y="7860"/>
                    <a:pt x="6567" y="7931"/>
                    <a:pt x="6558" y="8029"/>
                  </a:cubicBezTo>
                  <a:close/>
                  <a:moveTo>
                    <a:pt x="6736" y="9207"/>
                  </a:moveTo>
                  <a:cubicBezTo>
                    <a:pt x="6647" y="9198"/>
                    <a:pt x="6567" y="9278"/>
                    <a:pt x="6558" y="9358"/>
                  </a:cubicBezTo>
                  <a:cubicBezTo>
                    <a:pt x="6558" y="9448"/>
                    <a:pt x="6629" y="9528"/>
                    <a:pt x="6718" y="9537"/>
                  </a:cubicBezTo>
                  <a:cubicBezTo>
                    <a:pt x="6807" y="9537"/>
                    <a:pt x="6888" y="9465"/>
                    <a:pt x="6888" y="9376"/>
                  </a:cubicBezTo>
                  <a:cubicBezTo>
                    <a:pt x="6897" y="9296"/>
                    <a:pt x="6825" y="9216"/>
                    <a:pt x="6736" y="9207"/>
                  </a:cubicBezTo>
                  <a:close/>
                  <a:moveTo>
                    <a:pt x="6727" y="8520"/>
                  </a:moveTo>
                  <a:cubicBezTo>
                    <a:pt x="6629" y="8529"/>
                    <a:pt x="6558" y="8600"/>
                    <a:pt x="6558" y="8689"/>
                  </a:cubicBezTo>
                  <a:cubicBezTo>
                    <a:pt x="6558" y="8778"/>
                    <a:pt x="6638" y="8859"/>
                    <a:pt x="6736" y="8850"/>
                  </a:cubicBezTo>
                  <a:cubicBezTo>
                    <a:pt x="6825" y="8850"/>
                    <a:pt x="6897" y="8770"/>
                    <a:pt x="6888" y="8680"/>
                  </a:cubicBezTo>
                  <a:cubicBezTo>
                    <a:pt x="6888" y="8591"/>
                    <a:pt x="6816" y="8520"/>
                    <a:pt x="6727" y="8520"/>
                  </a:cubicBezTo>
                  <a:close/>
                  <a:moveTo>
                    <a:pt x="6727" y="7208"/>
                  </a:moveTo>
                  <a:cubicBezTo>
                    <a:pt x="6638" y="7208"/>
                    <a:pt x="6567" y="7280"/>
                    <a:pt x="6558" y="7360"/>
                  </a:cubicBezTo>
                  <a:cubicBezTo>
                    <a:pt x="6558" y="7449"/>
                    <a:pt x="6629" y="7530"/>
                    <a:pt x="6718" y="7538"/>
                  </a:cubicBezTo>
                  <a:cubicBezTo>
                    <a:pt x="6807" y="7538"/>
                    <a:pt x="6888" y="7458"/>
                    <a:pt x="6888" y="7369"/>
                  </a:cubicBezTo>
                  <a:cubicBezTo>
                    <a:pt x="6888" y="7289"/>
                    <a:pt x="6807" y="7208"/>
                    <a:pt x="6727" y="7208"/>
                  </a:cubicBezTo>
                  <a:close/>
                  <a:moveTo>
                    <a:pt x="6718" y="9867"/>
                  </a:moveTo>
                  <a:cubicBezTo>
                    <a:pt x="6629" y="9876"/>
                    <a:pt x="6575" y="9929"/>
                    <a:pt x="6567" y="10027"/>
                  </a:cubicBezTo>
                  <a:cubicBezTo>
                    <a:pt x="6558" y="10108"/>
                    <a:pt x="6638" y="10188"/>
                    <a:pt x="6718" y="10188"/>
                  </a:cubicBezTo>
                  <a:cubicBezTo>
                    <a:pt x="6807" y="10197"/>
                    <a:pt x="6888" y="10117"/>
                    <a:pt x="6888" y="10027"/>
                  </a:cubicBezTo>
                  <a:cubicBezTo>
                    <a:pt x="6888" y="9947"/>
                    <a:pt x="6807" y="9858"/>
                    <a:pt x="6718" y="9867"/>
                  </a:cubicBezTo>
                  <a:close/>
                  <a:moveTo>
                    <a:pt x="5906" y="8689"/>
                  </a:moveTo>
                  <a:cubicBezTo>
                    <a:pt x="5915" y="8787"/>
                    <a:pt x="5969" y="8841"/>
                    <a:pt x="6058" y="8850"/>
                  </a:cubicBezTo>
                  <a:cubicBezTo>
                    <a:pt x="6147" y="8859"/>
                    <a:pt x="6228" y="8778"/>
                    <a:pt x="6228" y="8689"/>
                  </a:cubicBezTo>
                  <a:cubicBezTo>
                    <a:pt x="6228" y="8609"/>
                    <a:pt x="6147" y="8529"/>
                    <a:pt x="6067" y="8529"/>
                  </a:cubicBezTo>
                  <a:cubicBezTo>
                    <a:pt x="5978" y="8529"/>
                    <a:pt x="5897" y="8609"/>
                    <a:pt x="5906" y="8689"/>
                  </a:cubicBezTo>
                  <a:close/>
                  <a:moveTo>
                    <a:pt x="6228" y="8038"/>
                  </a:moveTo>
                  <a:cubicBezTo>
                    <a:pt x="6228" y="7949"/>
                    <a:pt x="6156" y="7869"/>
                    <a:pt x="6067" y="7869"/>
                  </a:cubicBezTo>
                  <a:cubicBezTo>
                    <a:pt x="5987" y="7869"/>
                    <a:pt x="5906" y="7940"/>
                    <a:pt x="5906" y="8020"/>
                  </a:cubicBezTo>
                  <a:cubicBezTo>
                    <a:pt x="5897" y="8109"/>
                    <a:pt x="5978" y="8190"/>
                    <a:pt x="6067" y="8190"/>
                  </a:cubicBezTo>
                  <a:cubicBezTo>
                    <a:pt x="6147" y="8190"/>
                    <a:pt x="6219" y="8118"/>
                    <a:pt x="6228" y="8038"/>
                  </a:cubicBezTo>
                  <a:close/>
                  <a:moveTo>
                    <a:pt x="6888" y="6718"/>
                  </a:moveTo>
                  <a:cubicBezTo>
                    <a:pt x="6888" y="6629"/>
                    <a:pt x="6807" y="6548"/>
                    <a:pt x="6727" y="6548"/>
                  </a:cubicBezTo>
                  <a:cubicBezTo>
                    <a:pt x="6638" y="6548"/>
                    <a:pt x="6567" y="6629"/>
                    <a:pt x="6567" y="6709"/>
                  </a:cubicBezTo>
                  <a:cubicBezTo>
                    <a:pt x="6558" y="6798"/>
                    <a:pt x="6638" y="6878"/>
                    <a:pt x="6727" y="6869"/>
                  </a:cubicBezTo>
                  <a:cubicBezTo>
                    <a:pt x="6807" y="6869"/>
                    <a:pt x="6879" y="6798"/>
                    <a:pt x="6888" y="6718"/>
                  </a:cubicBezTo>
                  <a:close/>
                  <a:moveTo>
                    <a:pt x="6067" y="9207"/>
                  </a:moveTo>
                  <a:cubicBezTo>
                    <a:pt x="5987" y="9207"/>
                    <a:pt x="5906" y="9287"/>
                    <a:pt x="5906" y="9376"/>
                  </a:cubicBezTo>
                  <a:cubicBezTo>
                    <a:pt x="5906" y="9456"/>
                    <a:pt x="5978" y="9528"/>
                    <a:pt x="6058" y="9528"/>
                  </a:cubicBezTo>
                  <a:cubicBezTo>
                    <a:pt x="6147" y="9537"/>
                    <a:pt x="6228" y="9456"/>
                    <a:pt x="6228" y="9367"/>
                  </a:cubicBezTo>
                  <a:cubicBezTo>
                    <a:pt x="6228" y="9287"/>
                    <a:pt x="6156" y="9216"/>
                    <a:pt x="6067" y="9207"/>
                  </a:cubicBezTo>
                  <a:close/>
                  <a:moveTo>
                    <a:pt x="5906" y="7369"/>
                  </a:moveTo>
                  <a:cubicBezTo>
                    <a:pt x="5906" y="7449"/>
                    <a:pt x="5978" y="7530"/>
                    <a:pt x="6058" y="7530"/>
                  </a:cubicBezTo>
                  <a:cubicBezTo>
                    <a:pt x="6147" y="7530"/>
                    <a:pt x="6228" y="7449"/>
                    <a:pt x="6228" y="7369"/>
                  </a:cubicBezTo>
                  <a:cubicBezTo>
                    <a:pt x="6219" y="7289"/>
                    <a:pt x="6147" y="7208"/>
                    <a:pt x="6067" y="7208"/>
                  </a:cubicBezTo>
                  <a:cubicBezTo>
                    <a:pt x="5987" y="7208"/>
                    <a:pt x="5906" y="7289"/>
                    <a:pt x="5906" y="7369"/>
                  </a:cubicBezTo>
                  <a:close/>
                  <a:moveTo>
                    <a:pt x="6879" y="10688"/>
                  </a:moveTo>
                  <a:cubicBezTo>
                    <a:pt x="6879" y="10607"/>
                    <a:pt x="6807" y="10527"/>
                    <a:pt x="6718" y="10527"/>
                  </a:cubicBezTo>
                  <a:cubicBezTo>
                    <a:pt x="6638" y="10536"/>
                    <a:pt x="6567" y="10607"/>
                    <a:pt x="6567" y="10688"/>
                  </a:cubicBezTo>
                  <a:cubicBezTo>
                    <a:pt x="6567" y="10777"/>
                    <a:pt x="6647" y="10848"/>
                    <a:pt x="6727" y="10848"/>
                  </a:cubicBezTo>
                  <a:cubicBezTo>
                    <a:pt x="6807" y="10848"/>
                    <a:pt x="6888" y="10768"/>
                    <a:pt x="6879" y="10688"/>
                  </a:cubicBezTo>
                  <a:close/>
                  <a:moveTo>
                    <a:pt x="5906" y="10027"/>
                  </a:moveTo>
                  <a:cubicBezTo>
                    <a:pt x="5906" y="10108"/>
                    <a:pt x="5978" y="10188"/>
                    <a:pt x="6067" y="10188"/>
                  </a:cubicBezTo>
                  <a:cubicBezTo>
                    <a:pt x="6147" y="10188"/>
                    <a:pt x="6219" y="10117"/>
                    <a:pt x="6228" y="10036"/>
                  </a:cubicBezTo>
                  <a:cubicBezTo>
                    <a:pt x="6228" y="9947"/>
                    <a:pt x="6147" y="9876"/>
                    <a:pt x="6067" y="9876"/>
                  </a:cubicBezTo>
                  <a:cubicBezTo>
                    <a:pt x="5987" y="9867"/>
                    <a:pt x="5906" y="9947"/>
                    <a:pt x="5906" y="10027"/>
                  </a:cubicBezTo>
                  <a:close/>
                  <a:moveTo>
                    <a:pt x="6058" y="6557"/>
                  </a:moveTo>
                  <a:cubicBezTo>
                    <a:pt x="5969" y="6566"/>
                    <a:pt x="5915" y="6620"/>
                    <a:pt x="5915" y="6709"/>
                  </a:cubicBezTo>
                  <a:cubicBezTo>
                    <a:pt x="5906" y="6798"/>
                    <a:pt x="5987" y="6869"/>
                    <a:pt x="6067" y="6869"/>
                  </a:cubicBezTo>
                  <a:cubicBezTo>
                    <a:pt x="6147" y="6869"/>
                    <a:pt x="6228" y="6789"/>
                    <a:pt x="6219" y="6709"/>
                  </a:cubicBezTo>
                  <a:cubicBezTo>
                    <a:pt x="6219" y="6620"/>
                    <a:pt x="6138" y="6548"/>
                    <a:pt x="6058" y="6557"/>
                  </a:cubicBezTo>
                  <a:close/>
                  <a:moveTo>
                    <a:pt x="5541" y="8689"/>
                  </a:moveTo>
                  <a:cubicBezTo>
                    <a:pt x="5532" y="8600"/>
                    <a:pt x="5478" y="8547"/>
                    <a:pt x="5398" y="8538"/>
                  </a:cubicBezTo>
                  <a:cubicBezTo>
                    <a:pt x="5309" y="8520"/>
                    <a:pt x="5228" y="8600"/>
                    <a:pt x="5228" y="8680"/>
                  </a:cubicBezTo>
                  <a:cubicBezTo>
                    <a:pt x="5219" y="8761"/>
                    <a:pt x="5300" y="8841"/>
                    <a:pt x="5380" y="8841"/>
                  </a:cubicBezTo>
                  <a:cubicBezTo>
                    <a:pt x="5460" y="8850"/>
                    <a:pt x="5541" y="8770"/>
                    <a:pt x="5541" y="8689"/>
                  </a:cubicBezTo>
                  <a:close/>
                  <a:moveTo>
                    <a:pt x="6870" y="6040"/>
                  </a:moveTo>
                  <a:cubicBezTo>
                    <a:pt x="6879" y="5951"/>
                    <a:pt x="6834" y="5897"/>
                    <a:pt x="6736" y="5879"/>
                  </a:cubicBezTo>
                  <a:cubicBezTo>
                    <a:pt x="6647" y="5870"/>
                    <a:pt x="6575" y="5933"/>
                    <a:pt x="6575" y="6022"/>
                  </a:cubicBezTo>
                  <a:cubicBezTo>
                    <a:pt x="6575" y="6120"/>
                    <a:pt x="6620" y="6165"/>
                    <a:pt x="6718" y="6182"/>
                  </a:cubicBezTo>
                  <a:cubicBezTo>
                    <a:pt x="6807" y="6174"/>
                    <a:pt x="6870" y="6138"/>
                    <a:pt x="6870" y="6040"/>
                  </a:cubicBezTo>
                  <a:close/>
                  <a:moveTo>
                    <a:pt x="5532" y="8038"/>
                  </a:moveTo>
                  <a:cubicBezTo>
                    <a:pt x="5532" y="7940"/>
                    <a:pt x="5487" y="7886"/>
                    <a:pt x="5389" y="7877"/>
                  </a:cubicBezTo>
                  <a:cubicBezTo>
                    <a:pt x="5300" y="7877"/>
                    <a:pt x="5228" y="7940"/>
                    <a:pt x="5237" y="8029"/>
                  </a:cubicBezTo>
                  <a:cubicBezTo>
                    <a:pt x="5237" y="8127"/>
                    <a:pt x="5291" y="8172"/>
                    <a:pt x="5380" y="8181"/>
                  </a:cubicBezTo>
                  <a:cubicBezTo>
                    <a:pt x="5478" y="8172"/>
                    <a:pt x="5532" y="8127"/>
                    <a:pt x="5532" y="8038"/>
                  </a:cubicBezTo>
                  <a:close/>
                  <a:moveTo>
                    <a:pt x="5237" y="9367"/>
                  </a:moveTo>
                  <a:cubicBezTo>
                    <a:pt x="5237" y="9465"/>
                    <a:pt x="5282" y="9510"/>
                    <a:pt x="5380" y="9519"/>
                  </a:cubicBezTo>
                  <a:cubicBezTo>
                    <a:pt x="5469" y="9528"/>
                    <a:pt x="5541" y="9456"/>
                    <a:pt x="5532" y="9367"/>
                  </a:cubicBezTo>
                  <a:cubicBezTo>
                    <a:pt x="5532" y="9278"/>
                    <a:pt x="5478" y="9225"/>
                    <a:pt x="5380" y="9225"/>
                  </a:cubicBezTo>
                  <a:cubicBezTo>
                    <a:pt x="5291" y="9225"/>
                    <a:pt x="5237" y="9278"/>
                    <a:pt x="5237" y="9367"/>
                  </a:cubicBezTo>
                  <a:close/>
                  <a:moveTo>
                    <a:pt x="5389" y="7226"/>
                  </a:moveTo>
                  <a:cubicBezTo>
                    <a:pt x="5291" y="7226"/>
                    <a:pt x="5237" y="7280"/>
                    <a:pt x="5237" y="7369"/>
                  </a:cubicBezTo>
                  <a:cubicBezTo>
                    <a:pt x="5237" y="7458"/>
                    <a:pt x="5291" y="7512"/>
                    <a:pt x="5380" y="7521"/>
                  </a:cubicBezTo>
                  <a:cubicBezTo>
                    <a:pt x="5478" y="7521"/>
                    <a:pt x="5523" y="7467"/>
                    <a:pt x="5532" y="7378"/>
                  </a:cubicBezTo>
                  <a:cubicBezTo>
                    <a:pt x="5523" y="7280"/>
                    <a:pt x="5478" y="7226"/>
                    <a:pt x="5389" y="7226"/>
                  </a:cubicBezTo>
                  <a:close/>
                  <a:moveTo>
                    <a:pt x="5915" y="10696"/>
                  </a:moveTo>
                  <a:cubicBezTo>
                    <a:pt x="5924" y="10786"/>
                    <a:pt x="5978" y="10839"/>
                    <a:pt x="6076" y="10839"/>
                  </a:cubicBezTo>
                  <a:cubicBezTo>
                    <a:pt x="6165" y="10830"/>
                    <a:pt x="6219" y="10777"/>
                    <a:pt x="6210" y="10679"/>
                  </a:cubicBezTo>
                  <a:cubicBezTo>
                    <a:pt x="6210" y="10589"/>
                    <a:pt x="6147" y="10545"/>
                    <a:pt x="6058" y="10545"/>
                  </a:cubicBezTo>
                  <a:cubicBezTo>
                    <a:pt x="5969" y="10554"/>
                    <a:pt x="5915" y="10598"/>
                    <a:pt x="5915" y="10696"/>
                  </a:cubicBezTo>
                  <a:close/>
                  <a:moveTo>
                    <a:pt x="6727" y="11223"/>
                  </a:moveTo>
                  <a:cubicBezTo>
                    <a:pt x="6638" y="11223"/>
                    <a:pt x="6575" y="11276"/>
                    <a:pt x="6575" y="11366"/>
                  </a:cubicBezTo>
                  <a:cubicBezTo>
                    <a:pt x="6575" y="11464"/>
                    <a:pt x="6629" y="11517"/>
                    <a:pt x="6718" y="11517"/>
                  </a:cubicBezTo>
                  <a:cubicBezTo>
                    <a:pt x="6816" y="11517"/>
                    <a:pt x="6861" y="11464"/>
                    <a:pt x="6870" y="11374"/>
                  </a:cubicBezTo>
                  <a:cubicBezTo>
                    <a:pt x="6870" y="11285"/>
                    <a:pt x="6816" y="11223"/>
                    <a:pt x="6727" y="11223"/>
                  </a:cubicBezTo>
                  <a:close/>
                  <a:moveTo>
                    <a:pt x="5237" y="10036"/>
                  </a:moveTo>
                  <a:cubicBezTo>
                    <a:pt x="5246" y="10126"/>
                    <a:pt x="5291" y="10170"/>
                    <a:pt x="5380" y="10179"/>
                  </a:cubicBezTo>
                  <a:cubicBezTo>
                    <a:pt x="5460" y="10179"/>
                    <a:pt x="5532" y="10117"/>
                    <a:pt x="5532" y="10027"/>
                  </a:cubicBezTo>
                  <a:cubicBezTo>
                    <a:pt x="5523" y="9938"/>
                    <a:pt x="5478" y="9894"/>
                    <a:pt x="5398" y="9885"/>
                  </a:cubicBezTo>
                  <a:cubicBezTo>
                    <a:pt x="5300" y="9885"/>
                    <a:pt x="5237" y="9947"/>
                    <a:pt x="5237" y="10036"/>
                  </a:cubicBezTo>
                  <a:close/>
                  <a:moveTo>
                    <a:pt x="4729" y="8547"/>
                  </a:moveTo>
                  <a:cubicBezTo>
                    <a:pt x="4648" y="8538"/>
                    <a:pt x="4577" y="8600"/>
                    <a:pt x="4577" y="8689"/>
                  </a:cubicBezTo>
                  <a:cubicBezTo>
                    <a:pt x="4586" y="8778"/>
                    <a:pt x="4631" y="8823"/>
                    <a:pt x="4720" y="8832"/>
                  </a:cubicBezTo>
                  <a:cubicBezTo>
                    <a:pt x="4800" y="8841"/>
                    <a:pt x="4872" y="8778"/>
                    <a:pt x="4872" y="8671"/>
                  </a:cubicBezTo>
                  <a:cubicBezTo>
                    <a:pt x="4863" y="8600"/>
                    <a:pt x="4818" y="8547"/>
                    <a:pt x="4729" y="8547"/>
                  </a:cubicBezTo>
                  <a:close/>
                  <a:moveTo>
                    <a:pt x="5380" y="6566"/>
                  </a:moveTo>
                  <a:cubicBezTo>
                    <a:pt x="5300" y="6566"/>
                    <a:pt x="5246" y="6620"/>
                    <a:pt x="5237" y="6700"/>
                  </a:cubicBezTo>
                  <a:cubicBezTo>
                    <a:pt x="5228" y="6789"/>
                    <a:pt x="5291" y="6852"/>
                    <a:pt x="5380" y="6860"/>
                  </a:cubicBezTo>
                  <a:cubicBezTo>
                    <a:pt x="5460" y="6860"/>
                    <a:pt x="5532" y="6798"/>
                    <a:pt x="5532" y="6718"/>
                  </a:cubicBezTo>
                  <a:cubicBezTo>
                    <a:pt x="5532" y="6629"/>
                    <a:pt x="5469" y="6566"/>
                    <a:pt x="5380" y="6566"/>
                  </a:cubicBezTo>
                  <a:close/>
                  <a:moveTo>
                    <a:pt x="6058" y="5888"/>
                  </a:moveTo>
                  <a:cubicBezTo>
                    <a:pt x="5969" y="5888"/>
                    <a:pt x="5924" y="5942"/>
                    <a:pt x="5924" y="6031"/>
                  </a:cubicBezTo>
                  <a:cubicBezTo>
                    <a:pt x="5924" y="6120"/>
                    <a:pt x="5978" y="6174"/>
                    <a:pt x="6067" y="6174"/>
                  </a:cubicBezTo>
                  <a:cubicBezTo>
                    <a:pt x="6156" y="6174"/>
                    <a:pt x="6210" y="6111"/>
                    <a:pt x="6210" y="6022"/>
                  </a:cubicBezTo>
                  <a:cubicBezTo>
                    <a:pt x="6210" y="5942"/>
                    <a:pt x="6147" y="5879"/>
                    <a:pt x="6058" y="5888"/>
                  </a:cubicBezTo>
                  <a:close/>
                  <a:moveTo>
                    <a:pt x="6727" y="5228"/>
                  </a:moveTo>
                  <a:cubicBezTo>
                    <a:pt x="6647" y="5219"/>
                    <a:pt x="6575" y="5290"/>
                    <a:pt x="6584" y="5371"/>
                  </a:cubicBezTo>
                  <a:cubicBezTo>
                    <a:pt x="6584" y="5460"/>
                    <a:pt x="6629" y="5513"/>
                    <a:pt x="6718" y="5513"/>
                  </a:cubicBezTo>
                  <a:cubicBezTo>
                    <a:pt x="6807" y="5522"/>
                    <a:pt x="6870" y="5460"/>
                    <a:pt x="6870" y="5353"/>
                  </a:cubicBezTo>
                  <a:cubicBezTo>
                    <a:pt x="6861" y="5281"/>
                    <a:pt x="6816" y="5237"/>
                    <a:pt x="6727" y="5228"/>
                  </a:cubicBezTo>
                  <a:close/>
                  <a:moveTo>
                    <a:pt x="4729" y="9225"/>
                  </a:moveTo>
                  <a:cubicBezTo>
                    <a:pt x="4648" y="9225"/>
                    <a:pt x="4586" y="9287"/>
                    <a:pt x="4586" y="9367"/>
                  </a:cubicBezTo>
                  <a:cubicBezTo>
                    <a:pt x="4577" y="9456"/>
                    <a:pt x="4648" y="9519"/>
                    <a:pt x="4729" y="9510"/>
                  </a:cubicBezTo>
                  <a:cubicBezTo>
                    <a:pt x="4818" y="9510"/>
                    <a:pt x="4863" y="9456"/>
                    <a:pt x="4872" y="9385"/>
                  </a:cubicBezTo>
                  <a:cubicBezTo>
                    <a:pt x="4872" y="9296"/>
                    <a:pt x="4809" y="9233"/>
                    <a:pt x="4729" y="9225"/>
                  </a:cubicBezTo>
                  <a:close/>
                  <a:moveTo>
                    <a:pt x="6210" y="11383"/>
                  </a:moveTo>
                  <a:cubicBezTo>
                    <a:pt x="6219" y="11303"/>
                    <a:pt x="6156" y="11232"/>
                    <a:pt x="6067" y="11232"/>
                  </a:cubicBezTo>
                  <a:cubicBezTo>
                    <a:pt x="5987" y="11223"/>
                    <a:pt x="5924" y="11285"/>
                    <a:pt x="5924" y="11374"/>
                  </a:cubicBezTo>
                  <a:cubicBezTo>
                    <a:pt x="5924" y="11464"/>
                    <a:pt x="5978" y="11499"/>
                    <a:pt x="6058" y="11517"/>
                  </a:cubicBezTo>
                  <a:cubicBezTo>
                    <a:pt x="6147" y="11508"/>
                    <a:pt x="6201" y="11473"/>
                    <a:pt x="6210" y="11383"/>
                  </a:cubicBezTo>
                  <a:close/>
                  <a:moveTo>
                    <a:pt x="4872" y="8038"/>
                  </a:moveTo>
                  <a:cubicBezTo>
                    <a:pt x="4872" y="7949"/>
                    <a:pt x="4809" y="7886"/>
                    <a:pt x="4720" y="7886"/>
                  </a:cubicBezTo>
                  <a:cubicBezTo>
                    <a:pt x="4640" y="7886"/>
                    <a:pt x="4586" y="7940"/>
                    <a:pt x="4577" y="8029"/>
                  </a:cubicBezTo>
                  <a:cubicBezTo>
                    <a:pt x="4577" y="8109"/>
                    <a:pt x="4640" y="8172"/>
                    <a:pt x="4729" y="8172"/>
                  </a:cubicBezTo>
                  <a:cubicBezTo>
                    <a:pt x="4809" y="8172"/>
                    <a:pt x="4863" y="8118"/>
                    <a:pt x="4872" y="8038"/>
                  </a:cubicBezTo>
                  <a:close/>
                  <a:moveTo>
                    <a:pt x="5389" y="10545"/>
                  </a:moveTo>
                  <a:cubicBezTo>
                    <a:pt x="5309" y="10536"/>
                    <a:pt x="5246" y="10598"/>
                    <a:pt x="5237" y="10688"/>
                  </a:cubicBezTo>
                  <a:cubicBezTo>
                    <a:pt x="5237" y="10768"/>
                    <a:pt x="5300" y="10830"/>
                    <a:pt x="5389" y="10830"/>
                  </a:cubicBezTo>
                  <a:cubicBezTo>
                    <a:pt x="5469" y="10830"/>
                    <a:pt x="5514" y="10777"/>
                    <a:pt x="5532" y="10696"/>
                  </a:cubicBezTo>
                  <a:cubicBezTo>
                    <a:pt x="5523" y="10607"/>
                    <a:pt x="5478" y="10554"/>
                    <a:pt x="5389" y="10545"/>
                  </a:cubicBezTo>
                  <a:close/>
                  <a:moveTo>
                    <a:pt x="4586" y="10027"/>
                  </a:moveTo>
                  <a:cubicBezTo>
                    <a:pt x="4586" y="10117"/>
                    <a:pt x="4631" y="10170"/>
                    <a:pt x="4720" y="10170"/>
                  </a:cubicBezTo>
                  <a:cubicBezTo>
                    <a:pt x="4800" y="10179"/>
                    <a:pt x="4872" y="10108"/>
                    <a:pt x="4863" y="10027"/>
                  </a:cubicBezTo>
                  <a:cubicBezTo>
                    <a:pt x="4863" y="9938"/>
                    <a:pt x="4809" y="9894"/>
                    <a:pt x="4720" y="9885"/>
                  </a:cubicBezTo>
                  <a:cubicBezTo>
                    <a:pt x="4640" y="9894"/>
                    <a:pt x="4586" y="9938"/>
                    <a:pt x="4586" y="10027"/>
                  </a:cubicBezTo>
                  <a:close/>
                  <a:moveTo>
                    <a:pt x="5924" y="5371"/>
                  </a:moveTo>
                  <a:cubicBezTo>
                    <a:pt x="5924" y="5460"/>
                    <a:pt x="5978" y="5513"/>
                    <a:pt x="6067" y="5513"/>
                  </a:cubicBezTo>
                  <a:cubicBezTo>
                    <a:pt x="6147" y="5513"/>
                    <a:pt x="6219" y="5442"/>
                    <a:pt x="6210" y="5362"/>
                  </a:cubicBezTo>
                  <a:cubicBezTo>
                    <a:pt x="6201" y="5273"/>
                    <a:pt x="6147" y="5237"/>
                    <a:pt x="6058" y="5228"/>
                  </a:cubicBezTo>
                  <a:cubicBezTo>
                    <a:pt x="5978" y="5237"/>
                    <a:pt x="5924" y="5290"/>
                    <a:pt x="5924" y="5371"/>
                  </a:cubicBezTo>
                  <a:close/>
                  <a:moveTo>
                    <a:pt x="4729" y="7226"/>
                  </a:moveTo>
                  <a:cubicBezTo>
                    <a:pt x="4648" y="7226"/>
                    <a:pt x="4586" y="7289"/>
                    <a:pt x="4586" y="7369"/>
                  </a:cubicBezTo>
                  <a:cubicBezTo>
                    <a:pt x="4577" y="7458"/>
                    <a:pt x="4648" y="7521"/>
                    <a:pt x="4729" y="7512"/>
                  </a:cubicBezTo>
                  <a:cubicBezTo>
                    <a:pt x="4818" y="7512"/>
                    <a:pt x="4863" y="7458"/>
                    <a:pt x="4872" y="7369"/>
                  </a:cubicBezTo>
                  <a:cubicBezTo>
                    <a:pt x="4863" y="7289"/>
                    <a:pt x="4818" y="7235"/>
                    <a:pt x="4729" y="7226"/>
                  </a:cubicBezTo>
                  <a:close/>
                  <a:moveTo>
                    <a:pt x="6727" y="11892"/>
                  </a:moveTo>
                  <a:cubicBezTo>
                    <a:pt x="6638" y="11892"/>
                    <a:pt x="6584" y="11945"/>
                    <a:pt x="6584" y="12026"/>
                  </a:cubicBezTo>
                  <a:cubicBezTo>
                    <a:pt x="6575" y="12115"/>
                    <a:pt x="6647" y="12177"/>
                    <a:pt x="6736" y="12168"/>
                  </a:cubicBezTo>
                  <a:cubicBezTo>
                    <a:pt x="6816" y="12160"/>
                    <a:pt x="6861" y="12115"/>
                    <a:pt x="6870" y="12044"/>
                  </a:cubicBezTo>
                  <a:cubicBezTo>
                    <a:pt x="6861" y="11945"/>
                    <a:pt x="6798" y="11883"/>
                    <a:pt x="6727" y="11892"/>
                  </a:cubicBezTo>
                  <a:close/>
                  <a:moveTo>
                    <a:pt x="5523" y="6031"/>
                  </a:moveTo>
                  <a:cubicBezTo>
                    <a:pt x="5523" y="5942"/>
                    <a:pt x="5469" y="5897"/>
                    <a:pt x="5389" y="5888"/>
                  </a:cubicBezTo>
                  <a:cubicBezTo>
                    <a:pt x="5300" y="5888"/>
                    <a:pt x="5237" y="5959"/>
                    <a:pt x="5246" y="6040"/>
                  </a:cubicBezTo>
                  <a:cubicBezTo>
                    <a:pt x="5246" y="6129"/>
                    <a:pt x="5300" y="6165"/>
                    <a:pt x="5389" y="6174"/>
                  </a:cubicBezTo>
                  <a:cubicBezTo>
                    <a:pt x="5469" y="6165"/>
                    <a:pt x="5523" y="6120"/>
                    <a:pt x="5523" y="6031"/>
                  </a:cubicBezTo>
                  <a:close/>
                  <a:moveTo>
                    <a:pt x="4729" y="6575"/>
                  </a:moveTo>
                  <a:cubicBezTo>
                    <a:pt x="4640" y="6575"/>
                    <a:pt x="4586" y="6620"/>
                    <a:pt x="4586" y="6709"/>
                  </a:cubicBezTo>
                  <a:cubicBezTo>
                    <a:pt x="4586" y="6798"/>
                    <a:pt x="4640" y="6852"/>
                    <a:pt x="4720" y="6852"/>
                  </a:cubicBezTo>
                  <a:cubicBezTo>
                    <a:pt x="4809" y="6852"/>
                    <a:pt x="4854" y="6798"/>
                    <a:pt x="4872" y="6718"/>
                  </a:cubicBezTo>
                  <a:cubicBezTo>
                    <a:pt x="4863" y="6629"/>
                    <a:pt x="4818" y="6575"/>
                    <a:pt x="4729" y="6575"/>
                  </a:cubicBezTo>
                  <a:close/>
                  <a:moveTo>
                    <a:pt x="5389" y="5237"/>
                  </a:moveTo>
                  <a:cubicBezTo>
                    <a:pt x="5309" y="5228"/>
                    <a:pt x="5246" y="5281"/>
                    <a:pt x="5246" y="5371"/>
                  </a:cubicBezTo>
                  <a:cubicBezTo>
                    <a:pt x="5246" y="5451"/>
                    <a:pt x="5300" y="5504"/>
                    <a:pt x="5380" y="5504"/>
                  </a:cubicBezTo>
                  <a:cubicBezTo>
                    <a:pt x="5460" y="5513"/>
                    <a:pt x="5505" y="5460"/>
                    <a:pt x="5523" y="5371"/>
                  </a:cubicBezTo>
                  <a:cubicBezTo>
                    <a:pt x="5514" y="5299"/>
                    <a:pt x="5469" y="5237"/>
                    <a:pt x="5389" y="5237"/>
                  </a:cubicBezTo>
                  <a:close/>
                  <a:moveTo>
                    <a:pt x="4863" y="10688"/>
                  </a:moveTo>
                  <a:cubicBezTo>
                    <a:pt x="4863" y="10607"/>
                    <a:pt x="4809" y="10554"/>
                    <a:pt x="4738" y="10554"/>
                  </a:cubicBezTo>
                  <a:cubicBezTo>
                    <a:pt x="4648" y="10545"/>
                    <a:pt x="4595" y="10598"/>
                    <a:pt x="4586" y="10679"/>
                  </a:cubicBezTo>
                  <a:cubicBezTo>
                    <a:pt x="4586" y="10768"/>
                    <a:pt x="4640" y="10812"/>
                    <a:pt x="4720" y="10830"/>
                  </a:cubicBezTo>
                  <a:cubicBezTo>
                    <a:pt x="4809" y="10821"/>
                    <a:pt x="4863" y="10777"/>
                    <a:pt x="4863" y="10688"/>
                  </a:cubicBezTo>
                  <a:close/>
                  <a:moveTo>
                    <a:pt x="6584" y="4719"/>
                  </a:moveTo>
                  <a:cubicBezTo>
                    <a:pt x="6593" y="4800"/>
                    <a:pt x="6638" y="4853"/>
                    <a:pt x="6718" y="4853"/>
                  </a:cubicBezTo>
                  <a:cubicBezTo>
                    <a:pt x="6807" y="4853"/>
                    <a:pt x="6861" y="4800"/>
                    <a:pt x="6861" y="4711"/>
                  </a:cubicBezTo>
                  <a:cubicBezTo>
                    <a:pt x="6861" y="4630"/>
                    <a:pt x="6807" y="4586"/>
                    <a:pt x="6718" y="4568"/>
                  </a:cubicBezTo>
                  <a:cubicBezTo>
                    <a:pt x="6638" y="4586"/>
                    <a:pt x="6584" y="4630"/>
                    <a:pt x="6584" y="4719"/>
                  </a:cubicBezTo>
                  <a:close/>
                  <a:moveTo>
                    <a:pt x="4060" y="8547"/>
                  </a:moveTo>
                  <a:cubicBezTo>
                    <a:pt x="3979" y="8555"/>
                    <a:pt x="3935" y="8600"/>
                    <a:pt x="3926" y="8680"/>
                  </a:cubicBezTo>
                  <a:cubicBezTo>
                    <a:pt x="3926" y="8770"/>
                    <a:pt x="3979" y="8823"/>
                    <a:pt x="4060" y="8823"/>
                  </a:cubicBezTo>
                  <a:cubicBezTo>
                    <a:pt x="4149" y="8832"/>
                    <a:pt x="4194" y="8770"/>
                    <a:pt x="4211" y="8689"/>
                  </a:cubicBezTo>
                  <a:cubicBezTo>
                    <a:pt x="4194" y="8600"/>
                    <a:pt x="4149" y="8547"/>
                    <a:pt x="4060" y="8547"/>
                  </a:cubicBezTo>
                  <a:close/>
                  <a:moveTo>
                    <a:pt x="5389" y="11232"/>
                  </a:moveTo>
                  <a:cubicBezTo>
                    <a:pt x="5300" y="11232"/>
                    <a:pt x="5246" y="11285"/>
                    <a:pt x="5246" y="11366"/>
                  </a:cubicBezTo>
                  <a:cubicBezTo>
                    <a:pt x="5237" y="11455"/>
                    <a:pt x="5291" y="11508"/>
                    <a:pt x="5380" y="11508"/>
                  </a:cubicBezTo>
                  <a:cubicBezTo>
                    <a:pt x="5469" y="11517"/>
                    <a:pt x="5514" y="11455"/>
                    <a:pt x="5523" y="11374"/>
                  </a:cubicBezTo>
                  <a:cubicBezTo>
                    <a:pt x="5514" y="11294"/>
                    <a:pt x="5478" y="11232"/>
                    <a:pt x="5389" y="11232"/>
                  </a:cubicBezTo>
                  <a:close/>
                  <a:moveTo>
                    <a:pt x="5924" y="12026"/>
                  </a:moveTo>
                  <a:cubicBezTo>
                    <a:pt x="5924" y="12106"/>
                    <a:pt x="5978" y="12160"/>
                    <a:pt x="6058" y="12168"/>
                  </a:cubicBezTo>
                  <a:cubicBezTo>
                    <a:pt x="6138" y="12177"/>
                    <a:pt x="6201" y="12124"/>
                    <a:pt x="6201" y="12035"/>
                  </a:cubicBezTo>
                  <a:cubicBezTo>
                    <a:pt x="6210" y="11954"/>
                    <a:pt x="6156" y="11901"/>
                    <a:pt x="6067" y="11892"/>
                  </a:cubicBezTo>
                  <a:cubicBezTo>
                    <a:pt x="5987" y="11901"/>
                    <a:pt x="5933" y="11937"/>
                    <a:pt x="5924" y="12026"/>
                  </a:cubicBezTo>
                  <a:close/>
                  <a:moveTo>
                    <a:pt x="4060" y="7895"/>
                  </a:moveTo>
                  <a:cubicBezTo>
                    <a:pt x="3979" y="7895"/>
                    <a:pt x="3926" y="7949"/>
                    <a:pt x="3926" y="8029"/>
                  </a:cubicBezTo>
                  <a:cubicBezTo>
                    <a:pt x="3926" y="8118"/>
                    <a:pt x="3979" y="8172"/>
                    <a:pt x="4069" y="8172"/>
                  </a:cubicBezTo>
                  <a:cubicBezTo>
                    <a:pt x="4158" y="8172"/>
                    <a:pt x="4194" y="8109"/>
                    <a:pt x="4211" y="8029"/>
                  </a:cubicBezTo>
                  <a:cubicBezTo>
                    <a:pt x="4194" y="7940"/>
                    <a:pt x="4149" y="7886"/>
                    <a:pt x="4060" y="7895"/>
                  </a:cubicBezTo>
                  <a:close/>
                  <a:moveTo>
                    <a:pt x="4069" y="9233"/>
                  </a:moveTo>
                  <a:cubicBezTo>
                    <a:pt x="3979" y="9233"/>
                    <a:pt x="3926" y="9287"/>
                    <a:pt x="3926" y="9376"/>
                  </a:cubicBezTo>
                  <a:cubicBezTo>
                    <a:pt x="3926" y="9456"/>
                    <a:pt x="3979" y="9510"/>
                    <a:pt x="4060" y="9510"/>
                  </a:cubicBezTo>
                  <a:cubicBezTo>
                    <a:pt x="4149" y="9510"/>
                    <a:pt x="4194" y="9456"/>
                    <a:pt x="4202" y="9367"/>
                  </a:cubicBezTo>
                  <a:cubicBezTo>
                    <a:pt x="4194" y="9287"/>
                    <a:pt x="4149" y="9233"/>
                    <a:pt x="4069" y="9233"/>
                  </a:cubicBezTo>
                  <a:close/>
                  <a:moveTo>
                    <a:pt x="4202" y="10036"/>
                  </a:moveTo>
                  <a:cubicBezTo>
                    <a:pt x="4202" y="9956"/>
                    <a:pt x="4149" y="9903"/>
                    <a:pt x="4069" y="9894"/>
                  </a:cubicBezTo>
                  <a:cubicBezTo>
                    <a:pt x="3997" y="9885"/>
                    <a:pt x="3926" y="9956"/>
                    <a:pt x="3926" y="10027"/>
                  </a:cubicBezTo>
                  <a:cubicBezTo>
                    <a:pt x="3935" y="10117"/>
                    <a:pt x="3988" y="10152"/>
                    <a:pt x="4069" y="10170"/>
                  </a:cubicBezTo>
                  <a:cubicBezTo>
                    <a:pt x="4140" y="10161"/>
                    <a:pt x="4202" y="10117"/>
                    <a:pt x="4202" y="10036"/>
                  </a:cubicBezTo>
                  <a:close/>
                  <a:moveTo>
                    <a:pt x="6593" y="12686"/>
                  </a:moveTo>
                  <a:cubicBezTo>
                    <a:pt x="6584" y="12766"/>
                    <a:pt x="6638" y="12811"/>
                    <a:pt x="6718" y="12820"/>
                  </a:cubicBezTo>
                  <a:cubicBezTo>
                    <a:pt x="6790" y="12838"/>
                    <a:pt x="6861" y="12766"/>
                    <a:pt x="6861" y="12686"/>
                  </a:cubicBezTo>
                  <a:cubicBezTo>
                    <a:pt x="6861" y="12606"/>
                    <a:pt x="6807" y="12561"/>
                    <a:pt x="6727" y="12552"/>
                  </a:cubicBezTo>
                  <a:cubicBezTo>
                    <a:pt x="6647" y="12561"/>
                    <a:pt x="6593" y="12606"/>
                    <a:pt x="6593" y="12686"/>
                  </a:cubicBezTo>
                  <a:close/>
                  <a:moveTo>
                    <a:pt x="4729" y="5897"/>
                  </a:moveTo>
                  <a:cubicBezTo>
                    <a:pt x="4640" y="5897"/>
                    <a:pt x="4586" y="5951"/>
                    <a:pt x="4586" y="6031"/>
                  </a:cubicBezTo>
                  <a:cubicBezTo>
                    <a:pt x="4586" y="6111"/>
                    <a:pt x="4640" y="6165"/>
                    <a:pt x="4720" y="6165"/>
                  </a:cubicBezTo>
                  <a:cubicBezTo>
                    <a:pt x="4809" y="6165"/>
                    <a:pt x="4854" y="6111"/>
                    <a:pt x="4863" y="6031"/>
                  </a:cubicBezTo>
                  <a:cubicBezTo>
                    <a:pt x="4854" y="5951"/>
                    <a:pt x="4809" y="5897"/>
                    <a:pt x="4729" y="5897"/>
                  </a:cubicBezTo>
                  <a:close/>
                  <a:moveTo>
                    <a:pt x="6076" y="4577"/>
                  </a:moveTo>
                  <a:cubicBezTo>
                    <a:pt x="5996" y="4577"/>
                    <a:pt x="5942" y="4621"/>
                    <a:pt x="5933" y="4702"/>
                  </a:cubicBezTo>
                  <a:cubicBezTo>
                    <a:pt x="5924" y="4773"/>
                    <a:pt x="5996" y="4853"/>
                    <a:pt x="6067" y="4844"/>
                  </a:cubicBezTo>
                  <a:cubicBezTo>
                    <a:pt x="6147" y="4844"/>
                    <a:pt x="6192" y="4791"/>
                    <a:pt x="6201" y="4719"/>
                  </a:cubicBezTo>
                  <a:cubicBezTo>
                    <a:pt x="6192" y="4639"/>
                    <a:pt x="6156" y="4586"/>
                    <a:pt x="6076" y="4577"/>
                  </a:cubicBezTo>
                  <a:close/>
                  <a:moveTo>
                    <a:pt x="3926" y="7369"/>
                  </a:moveTo>
                  <a:cubicBezTo>
                    <a:pt x="3926" y="7458"/>
                    <a:pt x="3988" y="7512"/>
                    <a:pt x="4069" y="7512"/>
                  </a:cubicBezTo>
                  <a:cubicBezTo>
                    <a:pt x="4149" y="7503"/>
                    <a:pt x="4202" y="7449"/>
                    <a:pt x="4202" y="7369"/>
                  </a:cubicBezTo>
                  <a:cubicBezTo>
                    <a:pt x="4202" y="7289"/>
                    <a:pt x="4149" y="7244"/>
                    <a:pt x="4060" y="7235"/>
                  </a:cubicBezTo>
                  <a:cubicBezTo>
                    <a:pt x="3979" y="7244"/>
                    <a:pt x="3926" y="7289"/>
                    <a:pt x="3926" y="7369"/>
                  </a:cubicBezTo>
                  <a:close/>
                  <a:moveTo>
                    <a:pt x="4729" y="11241"/>
                  </a:moveTo>
                  <a:cubicBezTo>
                    <a:pt x="4648" y="11232"/>
                    <a:pt x="4595" y="11285"/>
                    <a:pt x="4586" y="11366"/>
                  </a:cubicBezTo>
                  <a:cubicBezTo>
                    <a:pt x="4586" y="11437"/>
                    <a:pt x="4657" y="11517"/>
                    <a:pt x="4729" y="11508"/>
                  </a:cubicBezTo>
                  <a:cubicBezTo>
                    <a:pt x="4809" y="11499"/>
                    <a:pt x="4854" y="11446"/>
                    <a:pt x="4863" y="11366"/>
                  </a:cubicBezTo>
                  <a:cubicBezTo>
                    <a:pt x="4854" y="11294"/>
                    <a:pt x="4809" y="11241"/>
                    <a:pt x="4729" y="11241"/>
                  </a:cubicBezTo>
                  <a:close/>
                  <a:moveTo>
                    <a:pt x="5246" y="12026"/>
                  </a:moveTo>
                  <a:cubicBezTo>
                    <a:pt x="5246" y="12097"/>
                    <a:pt x="5318" y="12168"/>
                    <a:pt x="5389" y="12168"/>
                  </a:cubicBezTo>
                  <a:cubicBezTo>
                    <a:pt x="5469" y="12160"/>
                    <a:pt x="5514" y="12106"/>
                    <a:pt x="5514" y="12026"/>
                  </a:cubicBezTo>
                  <a:cubicBezTo>
                    <a:pt x="5523" y="11945"/>
                    <a:pt x="5469" y="11901"/>
                    <a:pt x="5389" y="11892"/>
                  </a:cubicBezTo>
                  <a:cubicBezTo>
                    <a:pt x="5318" y="11892"/>
                    <a:pt x="5246" y="11954"/>
                    <a:pt x="5246" y="12026"/>
                  </a:cubicBezTo>
                  <a:close/>
                  <a:moveTo>
                    <a:pt x="4060" y="6584"/>
                  </a:moveTo>
                  <a:cubicBezTo>
                    <a:pt x="3988" y="6584"/>
                    <a:pt x="3935" y="6629"/>
                    <a:pt x="3935" y="6709"/>
                  </a:cubicBezTo>
                  <a:cubicBezTo>
                    <a:pt x="3935" y="6789"/>
                    <a:pt x="3979" y="6843"/>
                    <a:pt x="4069" y="6843"/>
                  </a:cubicBezTo>
                  <a:cubicBezTo>
                    <a:pt x="4149" y="6843"/>
                    <a:pt x="4194" y="6789"/>
                    <a:pt x="4202" y="6709"/>
                  </a:cubicBezTo>
                  <a:cubicBezTo>
                    <a:pt x="4185" y="6629"/>
                    <a:pt x="4140" y="6575"/>
                    <a:pt x="4060" y="6584"/>
                  </a:cubicBezTo>
                  <a:close/>
                  <a:moveTo>
                    <a:pt x="4729" y="5246"/>
                  </a:moveTo>
                  <a:cubicBezTo>
                    <a:pt x="4648" y="5237"/>
                    <a:pt x="4595" y="5290"/>
                    <a:pt x="4595" y="5371"/>
                  </a:cubicBezTo>
                  <a:cubicBezTo>
                    <a:pt x="4595" y="5442"/>
                    <a:pt x="4640" y="5496"/>
                    <a:pt x="4720" y="5504"/>
                  </a:cubicBezTo>
                  <a:cubicBezTo>
                    <a:pt x="4800" y="5504"/>
                    <a:pt x="4845" y="5451"/>
                    <a:pt x="4854" y="5371"/>
                  </a:cubicBezTo>
                  <a:cubicBezTo>
                    <a:pt x="4845" y="5299"/>
                    <a:pt x="4809" y="5246"/>
                    <a:pt x="4729" y="5246"/>
                  </a:cubicBezTo>
                  <a:close/>
                  <a:moveTo>
                    <a:pt x="6067" y="12561"/>
                  </a:moveTo>
                  <a:cubicBezTo>
                    <a:pt x="5987" y="12561"/>
                    <a:pt x="5933" y="12615"/>
                    <a:pt x="5933" y="12695"/>
                  </a:cubicBezTo>
                  <a:cubicBezTo>
                    <a:pt x="5942" y="12775"/>
                    <a:pt x="5996" y="12820"/>
                    <a:pt x="6076" y="12820"/>
                  </a:cubicBezTo>
                  <a:cubicBezTo>
                    <a:pt x="6147" y="12811"/>
                    <a:pt x="6192" y="12757"/>
                    <a:pt x="6201" y="12686"/>
                  </a:cubicBezTo>
                  <a:cubicBezTo>
                    <a:pt x="6183" y="12606"/>
                    <a:pt x="6147" y="12561"/>
                    <a:pt x="6067" y="12561"/>
                  </a:cubicBezTo>
                  <a:close/>
                  <a:moveTo>
                    <a:pt x="4069" y="10563"/>
                  </a:moveTo>
                  <a:cubicBezTo>
                    <a:pt x="3988" y="10554"/>
                    <a:pt x="3935" y="10607"/>
                    <a:pt x="3935" y="10688"/>
                  </a:cubicBezTo>
                  <a:cubicBezTo>
                    <a:pt x="3935" y="10768"/>
                    <a:pt x="3988" y="10821"/>
                    <a:pt x="4078" y="10821"/>
                  </a:cubicBezTo>
                  <a:cubicBezTo>
                    <a:pt x="4149" y="10812"/>
                    <a:pt x="4194" y="10759"/>
                    <a:pt x="4194" y="10688"/>
                  </a:cubicBezTo>
                  <a:cubicBezTo>
                    <a:pt x="4185" y="10607"/>
                    <a:pt x="4149" y="10563"/>
                    <a:pt x="4069" y="10563"/>
                  </a:cubicBezTo>
                  <a:close/>
                  <a:moveTo>
                    <a:pt x="6593" y="4024"/>
                  </a:moveTo>
                  <a:cubicBezTo>
                    <a:pt x="6593" y="4113"/>
                    <a:pt x="6647" y="4157"/>
                    <a:pt x="6727" y="4157"/>
                  </a:cubicBezTo>
                  <a:cubicBezTo>
                    <a:pt x="6807" y="4157"/>
                    <a:pt x="6861" y="4104"/>
                    <a:pt x="6852" y="4024"/>
                  </a:cubicBezTo>
                  <a:cubicBezTo>
                    <a:pt x="6852" y="3943"/>
                    <a:pt x="6798" y="3908"/>
                    <a:pt x="6727" y="3899"/>
                  </a:cubicBezTo>
                  <a:cubicBezTo>
                    <a:pt x="6647" y="3908"/>
                    <a:pt x="6593" y="3952"/>
                    <a:pt x="6593" y="4024"/>
                  </a:cubicBezTo>
                  <a:close/>
                  <a:moveTo>
                    <a:pt x="5389" y="4586"/>
                  </a:moveTo>
                  <a:cubicBezTo>
                    <a:pt x="5309" y="4577"/>
                    <a:pt x="5255" y="4630"/>
                    <a:pt x="5255" y="4711"/>
                  </a:cubicBezTo>
                  <a:cubicBezTo>
                    <a:pt x="5255" y="4782"/>
                    <a:pt x="5300" y="4835"/>
                    <a:pt x="5371" y="4844"/>
                  </a:cubicBezTo>
                  <a:cubicBezTo>
                    <a:pt x="5460" y="4844"/>
                    <a:pt x="5505" y="4800"/>
                    <a:pt x="5514" y="4711"/>
                  </a:cubicBezTo>
                  <a:cubicBezTo>
                    <a:pt x="5505" y="4639"/>
                    <a:pt x="5469" y="4586"/>
                    <a:pt x="5389" y="4586"/>
                  </a:cubicBezTo>
                  <a:close/>
                  <a:moveTo>
                    <a:pt x="3417" y="8555"/>
                  </a:moveTo>
                  <a:cubicBezTo>
                    <a:pt x="3337" y="8555"/>
                    <a:pt x="3284" y="8600"/>
                    <a:pt x="3275" y="8689"/>
                  </a:cubicBezTo>
                  <a:cubicBezTo>
                    <a:pt x="3275" y="8761"/>
                    <a:pt x="3319" y="8814"/>
                    <a:pt x="3400" y="8814"/>
                  </a:cubicBezTo>
                  <a:cubicBezTo>
                    <a:pt x="3480" y="8823"/>
                    <a:pt x="3524" y="8770"/>
                    <a:pt x="3542" y="8689"/>
                  </a:cubicBezTo>
                  <a:cubicBezTo>
                    <a:pt x="3533" y="8618"/>
                    <a:pt x="3489" y="8564"/>
                    <a:pt x="3417" y="8555"/>
                  </a:cubicBezTo>
                  <a:close/>
                  <a:moveTo>
                    <a:pt x="3400" y="8154"/>
                  </a:moveTo>
                  <a:cubicBezTo>
                    <a:pt x="3471" y="8163"/>
                    <a:pt x="3524" y="8118"/>
                    <a:pt x="3533" y="8038"/>
                  </a:cubicBezTo>
                  <a:cubicBezTo>
                    <a:pt x="3533" y="7958"/>
                    <a:pt x="3498" y="7913"/>
                    <a:pt x="3417" y="7904"/>
                  </a:cubicBezTo>
                  <a:cubicBezTo>
                    <a:pt x="3337" y="7904"/>
                    <a:pt x="3292" y="7940"/>
                    <a:pt x="3284" y="8020"/>
                  </a:cubicBezTo>
                  <a:cubicBezTo>
                    <a:pt x="3284" y="8100"/>
                    <a:pt x="3319" y="8145"/>
                    <a:pt x="3400" y="8154"/>
                  </a:cubicBezTo>
                  <a:close/>
                  <a:moveTo>
                    <a:pt x="4069" y="5906"/>
                  </a:moveTo>
                  <a:cubicBezTo>
                    <a:pt x="3988" y="5906"/>
                    <a:pt x="3944" y="5951"/>
                    <a:pt x="3944" y="6031"/>
                  </a:cubicBezTo>
                  <a:cubicBezTo>
                    <a:pt x="3944" y="6111"/>
                    <a:pt x="3988" y="6156"/>
                    <a:pt x="4069" y="6156"/>
                  </a:cubicBezTo>
                  <a:cubicBezTo>
                    <a:pt x="4149" y="6156"/>
                    <a:pt x="4185" y="6111"/>
                    <a:pt x="4194" y="6031"/>
                  </a:cubicBezTo>
                  <a:cubicBezTo>
                    <a:pt x="4185" y="5951"/>
                    <a:pt x="4149" y="5906"/>
                    <a:pt x="4069" y="5906"/>
                  </a:cubicBezTo>
                  <a:close/>
                  <a:moveTo>
                    <a:pt x="3533" y="9376"/>
                  </a:moveTo>
                  <a:cubicBezTo>
                    <a:pt x="3533" y="9296"/>
                    <a:pt x="3489" y="9251"/>
                    <a:pt x="3408" y="9251"/>
                  </a:cubicBezTo>
                  <a:cubicBezTo>
                    <a:pt x="3328" y="9242"/>
                    <a:pt x="3284" y="9287"/>
                    <a:pt x="3284" y="9367"/>
                  </a:cubicBezTo>
                  <a:cubicBezTo>
                    <a:pt x="3284" y="9448"/>
                    <a:pt x="3328" y="9492"/>
                    <a:pt x="3408" y="9501"/>
                  </a:cubicBezTo>
                  <a:cubicBezTo>
                    <a:pt x="3489" y="9492"/>
                    <a:pt x="3533" y="9448"/>
                    <a:pt x="3533" y="9376"/>
                  </a:cubicBezTo>
                  <a:close/>
                  <a:moveTo>
                    <a:pt x="4854" y="12035"/>
                  </a:moveTo>
                  <a:cubicBezTo>
                    <a:pt x="4854" y="11954"/>
                    <a:pt x="4809" y="11910"/>
                    <a:pt x="4729" y="11910"/>
                  </a:cubicBezTo>
                  <a:cubicBezTo>
                    <a:pt x="4648" y="11901"/>
                    <a:pt x="4604" y="11945"/>
                    <a:pt x="4604" y="12026"/>
                  </a:cubicBezTo>
                  <a:cubicBezTo>
                    <a:pt x="4595" y="12106"/>
                    <a:pt x="4648" y="12151"/>
                    <a:pt x="4729" y="12160"/>
                  </a:cubicBezTo>
                  <a:cubicBezTo>
                    <a:pt x="4800" y="12151"/>
                    <a:pt x="4845" y="12115"/>
                    <a:pt x="4854" y="12035"/>
                  </a:cubicBezTo>
                  <a:close/>
                  <a:moveTo>
                    <a:pt x="6067" y="3908"/>
                  </a:moveTo>
                  <a:cubicBezTo>
                    <a:pt x="5987" y="3908"/>
                    <a:pt x="5942" y="3952"/>
                    <a:pt x="5942" y="4024"/>
                  </a:cubicBezTo>
                  <a:cubicBezTo>
                    <a:pt x="5942" y="4104"/>
                    <a:pt x="5987" y="4157"/>
                    <a:pt x="6067" y="4157"/>
                  </a:cubicBezTo>
                  <a:cubicBezTo>
                    <a:pt x="6138" y="4157"/>
                    <a:pt x="6183" y="4113"/>
                    <a:pt x="6192" y="4033"/>
                  </a:cubicBezTo>
                  <a:cubicBezTo>
                    <a:pt x="6192" y="3952"/>
                    <a:pt x="6147" y="3908"/>
                    <a:pt x="6067" y="3908"/>
                  </a:cubicBezTo>
                  <a:close/>
                  <a:moveTo>
                    <a:pt x="3284" y="7369"/>
                  </a:moveTo>
                  <a:cubicBezTo>
                    <a:pt x="3284" y="7449"/>
                    <a:pt x="3328" y="7494"/>
                    <a:pt x="3408" y="7494"/>
                  </a:cubicBezTo>
                  <a:cubicBezTo>
                    <a:pt x="3480" y="7494"/>
                    <a:pt x="3533" y="7458"/>
                    <a:pt x="3533" y="7378"/>
                  </a:cubicBezTo>
                  <a:cubicBezTo>
                    <a:pt x="3533" y="7298"/>
                    <a:pt x="3489" y="7253"/>
                    <a:pt x="3408" y="7244"/>
                  </a:cubicBezTo>
                  <a:cubicBezTo>
                    <a:pt x="3328" y="7253"/>
                    <a:pt x="3284" y="7289"/>
                    <a:pt x="3284" y="7369"/>
                  </a:cubicBezTo>
                  <a:close/>
                  <a:moveTo>
                    <a:pt x="5264" y="12686"/>
                  </a:moveTo>
                  <a:cubicBezTo>
                    <a:pt x="5264" y="12757"/>
                    <a:pt x="5300" y="12802"/>
                    <a:pt x="5371" y="12811"/>
                  </a:cubicBezTo>
                  <a:cubicBezTo>
                    <a:pt x="5451" y="12820"/>
                    <a:pt x="5505" y="12775"/>
                    <a:pt x="5505" y="12695"/>
                  </a:cubicBezTo>
                  <a:cubicBezTo>
                    <a:pt x="5514" y="12615"/>
                    <a:pt x="5469" y="12570"/>
                    <a:pt x="5380" y="12561"/>
                  </a:cubicBezTo>
                  <a:cubicBezTo>
                    <a:pt x="5309" y="12570"/>
                    <a:pt x="5264" y="12606"/>
                    <a:pt x="5264" y="12686"/>
                  </a:cubicBezTo>
                  <a:close/>
                  <a:moveTo>
                    <a:pt x="3400" y="9911"/>
                  </a:moveTo>
                  <a:cubicBezTo>
                    <a:pt x="3328" y="9911"/>
                    <a:pt x="3284" y="9956"/>
                    <a:pt x="3284" y="10027"/>
                  </a:cubicBezTo>
                  <a:cubicBezTo>
                    <a:pt x="3284" y="10108"/>
                    <a:pt x="3328" y="10152"/>
                    <a:pt x="3408" y="10152"/>
                  </a:cubicBezTo>
                  <a:cubicBezTo>
                    <a:pt x="3489" y="10152"/>
                    <a:pt x="3524" y="10108"/>
                    <a:pt x="3533" y="10027"/>
                  </a:cubicBezTo>
                  <a:cubicBezTo>
                    <a:pt x="3524" y="9947"/>
                    <a:pt x="3480" y="9903"/>
                    <a:pt x="3400" y="9911"/>
                  </a:cubicBezTo>
                  <a:close/>
                  <a:moveTo>
                    <a:pt x="4060" y="11250"/>
                  </a:moveTo>
                  <a:cubicBezTo>
                    <a:pt x="3988" y="11250"/>
                    <a:pt x="3944" y="11294"/>
                    <a:pt x="3944" y="11366"/>
                  </a:cubicBezTo>
                  <a:cubicBezTo>
                    <a:pt x="3944" y="11446"/>
                    <a:pt x="3988" y="11490"/>
                    <a:pt x="4069" y="11490"/>
                  </a:cubicBezTo>
                  <a:cubicBezTo>
                    <a:pt x="4149" y="11490"/>
                    <a:pt x="4185" y="11446"/>
                    <a:pt x="4194" y="11366"/>
                  </a:cubicBezTo>
                  <a:cubicBezTo>
                    <a:pt x="4185" y="11294"/>
                    <a:pt x="4140" y="11250"/>
                    <a:pt x="4060" y="11250"/>
                  </a:cubicBezTo>
                  <a:close/>
                  <a:moveTo>
                    <a:pt x="6602" y="13346"/>
                  </a:moveTo>
                  <a:cubicBezTo>
                    <a:pt x="6602" y="13417"/>
                    <a:pt x="6638" y="13462"/>
                    <a:pt x="6718" y="13471"/>
                  </a:cubicBezTo>
                  <a:cubicBezTo>
                    <a:pt x="6790" y="13471"/>
                    <a:pt x="6843" y="13435"/>
                    <a:pt x="6843" y="13355"/>
                  </a:cubicBezTo>
                  <a:cubicBezTo>
                    <a:pt x="6852" y="13275"/>
                    <a:pt x="6807" y="13230"/>
                    <a:pt x="6727" y="13221"/>
                  </a:cubicBezTo>
                  <a:cubicBezTo>
                    <a:pt x="6647" y="13230"/>
                    <a:pt x="6602" y="13266"/>
                    <a:pt x="6602" y="13346"/>
                  </a:cubicBezTo>
                  <a:close/>
                  <a:moveTo>
                    <a:pt x="5264" y="4033"/>
                  </a:moveTo>
                  <a:cubicBezTo>
                    <a:pt x="5264" y="4104"/>
                    <a:pt x="5309" y="4148"/>
                    <a:pt x="5380" y="4148"/>
                  </a:cubicBezTo>
                  <a:cubicBezTo>
                    <a:pt x="5460" y="4148"/>
                    <a:pt x="5505" y="4104"/>
                    <a:pt x="5505" y="4024"/>
                  </a:cubicBezTo>
                  <a:cubicBezTo>
                    <a:pt x="5496" y="3943"/>
                    <a:pt x="5451" y="3917"/>
                    <a:pt x="5380" y="3908"/>
                  </a:cubicBezTo>
                  <a:cubicBezTo>
                    <a:pt x="5309" y="3917"/>
                    <a:pt x="5264" y="3961"/>
                    <a:pt x="5264" y="4033"/>
                  </a:cubicBezTo>
                  <a:close/>
                  <a:moveTo>
                    <a:pt x="3524" y="6031"/>
                  </a:moveTo>
                  <a:cubicBezTo>
                    <a:pt x="3524" y="5959"/>
                    <a:pt x="3489" y="5915"/>
                    <a:pt x="3408" y="5915"/>
                  </a:cubicBezTo>
                  <a:cubicBezTo>
                    <a:pt x="3328" y="5906"/>
                    <a:pt x="3284" y="5959"/>
                    <a:pt x="3292" y="6040"/>
                  </a:cubicBezTo>
                  <a:cubicBezTo>
                    <a:pt x="3292" y="6111"/>
                    <a:pt x="3337" y="6147"/>
                    <a:pt x="3408" y="6147"/>
                  </a:cubicBezTo>
                  <a:cubicBezTo>
                    <a:pt x="3480" y="6147"/>
                    <a:pt x="3524" y="6102"/>
                    <a:pt x="3524" y="6031"/>
                  </a:cubicBezTo>
                  <a:close/>
                  <a:moveTo>
                    <a:pt x="4060" y="11910"/>
                  </a:moveTo>
                  <a:cubicBezTo>
                    <a:pt x="3988" y="11910"/>
                    <a:pt x="3944" y="11954"/>
                    <a:pt x="3944" y="12026"/>
                  </a:cubicBezTo>
                  <a:cubicBezTo>
                    <a:pt x="3944" y="12106"/>
                    <a:pt x="3997" y="12151"/>
                    <a:pt x="4078" y="12151"/>
                  </a:cubicBezTo>
                  <a:cubicBezTo>
                    <a:pt x="4149" y="12142"/>
                    <a:pt x="4185" y="12097"/>
                    <a:pt x="4185" y="12026"/>
                  </a:cubicBezTo>
                  <a:cubicBezTo>
                    <a:pt x="4176" y="11954"/>
                    <a:pt x="4140" y="11910"/>
                    <a:pt x="4060" y="11910"/>
                  </a:cubicBezTo>
                  <a:close/>
                  <a:moveTo>
                    <a:pt x="6727" y="3256"/>
                  </a:moveTo>
                  <a:cubicBezTo>
                    <a:pt x="6647" y="3256"/>
                    <a:pt x="6602" y="3292"/>
                    <a:pt x="6602" y="3372"/>
                  </a:cubicBezTo>
                  <a:cubicBezTo>
                    <a:pt x="6602" y="3453"/>
                    <a:pt x="6656" y="3497"/>
                    <a:pt x="6736" y="3488"/>
                  </a:cubicBezTo>
                  <a:cubicBezTo>
                    <a:pt x="6807" y="3488"/>
                    <a:pt x="6843" y="3444"/>
                    <a:pt x="6843" y="3363"/>
                  </a:cubicBezTo>
                  <a:cubicBezTo>
                    <a:pt x="6834" y="3292"/>
                    <a:pt x="6798" y="3247"/>
                    <a:pt x="6727" y="3256"/>
                  </a:cubicBezTo>
                  <a:close/>
                  <a:moveTo>
                    <a:pt x="4729" y="12570"/>
                  </a:moveTo>
                  <a:cubicBezTo>
                    <a:pt x="4657" y="12570"/>
                    <a:pt x="4604" y="12606"/>
                    <a:pt x="4604" y="12686"/>
                  </a:cubicBezTo>
                  <a:cubicBezTo>
                    <a:pt x="4604" y="12766"/>
                    <a:pt x="4648" y="12802"/>
                    <a:pt x="4720" y="12811"/>
                  </a:cubicBezTo>
                  <a:cubicBezTo>
                    <a:pt x="4800" y="12811"/>
                    <a:pt x="4836" y="12766"/>
                    <a:pt x="4845" y="12686"/>
                  </a:cubicBezTo>
                  <a:cubicBezTo>
                    <a:pt x="4845" y="12623"/>
                    <a:pt x="4809" y="12570"/>
                    <a:pt x="4729" y="12570"/>
                  </a:cubicBezTo>
                  <a:close/>
                  <a:moveTo>
                    <a:pt x="3284" y="10688"/>
                  </a:moveTo>
                  <a:cubicBezTo>
                    <a:pt x="3284" y="10768"/>
                    <a:pt x="3328" y="10812"/>
                    <a:pt x="3408" y="10812"/>
                  </a:cubicBezTo>
                  <a:cubicBezTo>
                    <a:pt x="3489" y="10812"/>
                    <a:pt x="3524" y="10768"/>
                    <a:pt x="3524" y="10688"/>
                  </a:cubicBezTo>
                  <a:cubicBezTo>
                    <a:pt x="3533" y="10607"/>
                    <a:pt x="3480" y="10572"/>
                    <a:pt x="3408" y="10563"/>
                  </a:cubicBezTo>
                  <a:cubicBezTo>
                    <a:pt x="3328" y="10572"/>
                    <a:pt x="3284" y="10607"/>
                    <a:pt x="3284" y="10688"/>
                  </a:cubicBezTo>
                  <a:close/>
                  <a:moveTo>
                    <a:pt x="4069" y="5255"/>
                  </a:moveTo>
                  <a:cubicBezTo>
                    <a:pt x="3988" y="5255"/>
                    <a:pt x="3944" y="5299"/>
                    <a:pt x="3944" y="5380"/>
                  </a:cubicBezTo>
                  <a:cubicBezTo>
                    <a:pt x="3944" y="5451"/>
                    <a:pt x="3988" y="5496"/>
                    <a:pt x="4069" y="5496"/>
                  </a:cubicBezTo>
                  <a:cubicBezTo>
                    <a:pt x="4149" y="5496"/>
                    <a:pt x="4185" y="5442"/>
                    <a:pt x="4185" y="5371"/>
                  </a:cubicBezTo>
                  <a:cubicBezTo>
                    <a:pt x="4185" y="5290"/>
                    <a:pt x="4140" y="5255"/>
                    <a:pt x="4069" y="5255"/>
                  </a:cubicBezTo>
                  <a:close/>
                  <a:moveTo>
                    <a:pt x="4604" y="4702"/>
                  </a:moveTo>
                  <a:cubicBezTo>
                    <a:pt x="4595" y="4782"/>
                    <a:pt x="4640" y="4826"/>
                    <a:pt x="4720" y="4835"/>
                  </a:cubicBezTo>
                  <a:cubicBezTo>
                    <a:pt x="4800" y="4835"/>
                    <a:pt x="4845" y="4791"/>
                    <a:pt x="4845" y="4711"/>
                  </a:cubicBezTo>
                  <a:cubicBezTo>
                    <a:pt x="4845" y="4639"/>
                    <a:pt x="4800" y="4595"/>
                    <a:pt x="4729" y="4595"/>
                  </a:cubicBezTo>
                  <a:cubicBezTo>
                    <a:pt x="4657" y="4595"/>
                    <a:pt x="4613" y="4630"/>
                    <a:pt x="4604" y="4702"/>
                  </a:cubicBezTo>
                  <a:close/>
                  <a:moveTo>
                    <a:pt x="5942" y="13337"/>
                  </a:moveTo>
                  <a:cubicBezTo>
                    <a:pt x="5942" y="13417"/>
                    <a:pt x="5978" y="13462"/>
                    <a:pt x="6058" y="13471"/>
                  </a:cubicBezTo>
                  <a:cubicBezTo>
                    <a:pt x="6138" y="13471"/>
                    <a:pt x="6183" y="13426"/>
                    <a:pt x="6183" y="13346"/>
                  </a:cubicBezTo>
                  <a:cubicBezTo>
                    <a:pt x="6183" y="13275"/>
                    <a:pt x="6147" y="13230"/>
                    <a:pt x="6067" y="13221"/>
                  </a:cubicBezTo>
                  <a:cubicBezTo>
                    <a:pt x="5996" y="13230"/>
                    <a:pt x="5951" y="13257"/>
                    <a:pt x="5942" y="13337"/>
                  </a:cubicBezTo>
                  <a:close/>
                  <a:moveTo>
                    <a:pt x="3408" y="6593"/>
                  </a:moveTo>
                  <a:cubicBezTo>
                    <a:pt x="3328" y="6593"/>
                    <a:pt x="3284" y="6637"/>
                    <a:pt x="3284" y="6718"/>
                  </a:cubicBezTo>
                  <a:cubicBezTo>
                    <a:pt x="3292" y="6789"/>
                    <a:pt x="3328" y="6834"/>
                    <a:pt x="3408" y="6834"/>
                  </a:cubicBezTo>
                  <a:cubicBezTo>
                    <a:pt x="3489" y="6834"/>
                    <a:pt x="3524" y="6789"/>
                    <a:pt x="3533" y="6709"/>
                  </a:cubicBezTo>
                  <a:cubicBezTo>
                    <a:pt x="3524" y="6637"/>
                    <a:pt x="3480" y="6593"/>
                    <a:pt x="3408" y="6593"/>
                  </a:cubicBezTo>
                  <a:close/>
                  <a:moveTo>
                    <a:pt x="2722" y="7913"/>
                  </a:moveTo>
                  <a:cubicBezTo>
                    <a:pt x="2650" y="7913"/>
                    <a:pt x="2606" y="7958"/>
                    <a:pt x="2606" y="8029"/>
                  </a:cubicBezTo>
                  <a:cubicBezTo>
                    <a:pt x="2606" y="8100"/>
                    <a:pt x="2650" y="8145"/>
                    <a:pt x="2722" y="8145"/>
                  </a:cubicBezTo>
                  <a:cubicBezTo>
                    <a:pt x="2802" y="8145"/>
                    <a:pt x="2838" y="8100"/>
                    <a:pt x="2846" y="8029"/>
                  </a:cubicBezTo>
                  <a:cubicBezTo>
                    <a:pt x="2838" y="7958"/>
                    <a:pt x="2802" y="7913"/>
                    <a:pt x="2722" y="7913"/>
                  </a:cubicBezTo>
                  <a:close/>
                  <a:moveTo>
                    <a:pt x="2606" y="8680"/>
                  </a:moveTo>
                  <a:cubicBezTo>
                    <a:pt x="2606" y="8761"/>
                    <a:pt x="2650" y="8805"/>
                    <a:pt x="2722" y="8805"/>
                  </a:cubicBezTo>
                  <a:cubicBezTo>
                    <a:pt x="2793" y="8805"/>
                    <a:pt x="2838" y="8770"/>
                    <a:pt x="2846" y="8689"/>
                  </a:cubicBezTo>
                  <a:cubicBezTo>
                    <a:pt x="2846" y="8618"/>
                    <a:pt x="2802" y="8582"/>
                    <a:pt x="2730" y="8573"/>
                  </a:cubicBezTo>
                  <a:cubicBezTo>
                    <a:pt x="2659" y="8573"/>
                    <a:pt x="2615" y="8609"/>
                    <a:pt x="2606" y="8680"/>
                  </a:cubicBezTo>
                  <a:close/>
                  <a:moveTo>
                    <a:pt x="2838" y="10027"/>
                  </a:moveTo>
                  <a:cubicBezTo>
                    <a:pt x="2838" y="9956"/>
                    <a:pt x="2802" y="9920"/>
                    <a:pt x="2730" y="9911"/>
                  </a:cubicBezTo>
                  <a:cubicBezTo>
                    <a:pt x="2659" y="9911"/>
                    <a:pt x="2615" y="9956"/>
                    <a:pt x="2606" y="10027"/>
                  </a:cubicBezTo>
                  <a:cubicBezTo>
                    <a:pt x="2606" y="10099"/>
                    <a:pt x="2650" y="10134"/>
                    <a:pt x="2722" y="10152"/>
                  </a:cubicBezTo>
                  <a:cubicBezTo>
                    <a:pt x="2793" y="10143"/>
                    <a:pt x="2838" y="10099"/>
                    <a:pt x="2838" y="10027"/>
                  </a:cubicBezTo>
                  <a:close/>
                  <a:moveTo>
                    <a:pt x="4720" y="3917"/>
                  </a:moveTo>
                  <a:cubicBezTo>
                    <a:pt x="4657" y="3917"/>
                    <a:pt x="4613" y="3961"/>
                    <a:pt x="4613" y="4024"/>
                  </a:cubicBezTo>
                  <a:cubicBezTo>
                    <a:pt x="4604" y="4095"/>
                    <a:pt x="4648" y="4148"/>
                    <a:pt x="4720" y="4148"/>
                  </a:cubicBezTo>
                  <a:cubicBezTo>
                    <a:pt x="4800" y="4148"/>
                    <a:pt x="4836" y="4104"/>
                    <a:pt x="4845" y="4033"/>
                  </a:cubicBezTo>
                  <a:cubicBezTo>
                    <a:pt x="4836" y="3961"/>
                    <a:pt x="4791" y="3917"/>
                    <a:pt x="4720" y="3917"/>
                  </a:cubicBezTo>
                  <a:close/>
                  <a:moveTo>
                    <a:pt x="2838" y="7360"/>
                  </a:moveTo>
                  <a:cubicBezTo>
                    <a:pt x="2838" y="7298"/>
                    <a:pt x="2793" y="7253"/>
                    <a:pt x="2730" y="7253"/>
                  </a:cubicBezTo>
                  <a:cubicBezTo>
                    <a:pt x="2650" y="7253"/>
                    <a:pt x="2606" y="7298"/>
                    <a:pt x="2606" y="7369"/>
                  </a:cubicBezTo>
                  <a:cubicBezTo>
                    <a:pt x="2615" y="7449"/>
                    <a:pt x="2659" y="7485"/>
                    <a:pt x="2730" y="7494"/>
                  </a:cubicBezTo>
                  <a:cubicBezTo>
                    <a:pt x="2802" y="7476"/>
                    <a:pt x="2846" y="7440"/>
                    <a:pt x="2838" y="7360"/>
                  </a:cubicBezTo>
                  <a:close/>
                  <a:moveTo>
                    <a:pt x="3382" y="11259"/>
                  </a:moveTo>
                  <a:cubicBezTo>
                    <a:pt x="3310" y="11259"/>
                    <a:pt x="3275" y="11294"/>
                    <a:pt x="3266" y="11366"/>
                  </a:cubicBezTo>
                  <a:cubicBezTo>
                    <a:pt x="3266" y="11437"/>
                    <a:pt x="3310" y="11482"/>
                    <a:pt x="3382" y="11490"/>
                  </a:cubicBezTo>
                  <a:cubicBezTo>
                    <a:pt x="3453" y="11490"/>
                    <a:pt x="3489" y="11446"/>
                    <a:pt x="3507" y="11366"/>
                  </a:cubicBezTo>
                  <a:cubicBezTo>
                    <a:pt x="3489" y="11303"/>
                    <a:pt x="3453" y="11250"/>
                    <a:pt x="3382" y="11259"/>
                  </a:cubicBezTo>
                  <a:close/>
                  <a:moveTo>
                    <a:pt x="6843" y="14033"/>
                  </a:moveTo>
                  <a:cubicBezTo>
                    <a:pt x="6843" y="13953"/>
                    <a:pt x="6798" y="13908"/>
                    <a:pt x="6718" y="13917"/>
                  </a:cubicBezTo>
                  <a:cubicBezTo>
                    <a:pt x="6656" y="13917"/>
                    <a:pt x="6611" y="13962"/>
                    <a:pt x="6611" y="14024"/>
                  </a:cubicBezTo>
                  <a:cubicBezTo>
                    <a:pt x="6602" y="14095"/>
                    <a:pt x="6656" y="14140"/>
                    <a:pt x="6727" y="14149"/>
                  </a:cubicBezTo>
                  <a:cubicBezTo>
                    <a:pt x="6790" y="14140"/>
                    <a:pt x="6843" y="14104"/>
                    <a:pt x="6843" y="14033"/>
                  </a:cubicBezTo>
                  <a:close/>
                  <a:moveTo>
                    <a:pt x="2739" y="6602"/>
                  </a:moveTo>
                  <a:cubicBezTo>
                    <a:pt x="2659" y="6593"/>
                    <a:pt x="2615" y="6637"/>
                    <a:pt x="2615" y="6709"/>
                  </a:cubicBezTo>
                  <a:cubicBezTo>
                    <a:pt x="2606" y="6771"/>
                    <a:pt x="2650" y="6816"/>
                    <a:pt x="2713" y="6825"/>
                  </a:cubicBezTo>
                  <a:cubicBezTo>
                    <a:pt x="2784" y="6834"/>
                    <a:pt x="2829" y="6789"/>
                    <a:pt x="2838" y="6718"/>
                  </a:cubicBezTo>
                  <a:cubicBezTo>
                    <a:pt x="2838" y="6655"/>
                    <a:pt x="2802" y="6602"/>
                    <a:pt x="2739" y="6602"/>
                  </a:cubicBezTo>
                  <a:close/>
                  <a:moveTo>
                    <a:pt x="2730" y="9251"/>
                  </a:moveTo>
                  <a:cubicBezTo>
                    <a:pt x="2650" y="9251"/>
                    <a:pt x="2606" y="9296"/>
                    <a:pt x="2606" y="9367"/>
                  </a:cubicBezTo>
                  <a:cubicBezTo>
                    <a:pt x="2606" y="9439"/>
                    <a:pt x="2650" y="9483"/>
                    <a:pt x="2722" y="9492"/>
                  </a:cubicBezTo>
                  <a:cubicBezTo>
                    <a:pt x="2793" y="9492"/>
                    <a:pt x="2838" y="9448"/>
                    <a:pt x="2846" y="9376"/>
                  </a:cubicBezTo>
                  <a:cubicBezTo>
                    <a:pt x="2838" y="9305"/>
                    <a:pt x="2802" y="9251"/>
                    <a:pt x="2730" y="9251"/>
                  </a:cubicBezTo>
                  <a:close/>
                  <a:moveTo>
                    <a:pt x="5264" y="13346"/>
                  </a:moveTo>
                  <a:cubicBezTo>
                    <a:pt x="5264" y="13426"/>
                    <a:pt x="5309" y="13462"/>
                    <a:pt x="5389" y="13462"/>
                  </a:cubicBezTo>
                  <a:cubicBezTo>
                    <a:pt x="5460" y="13462"/>
                    <a:pt x="5505" y="13417"/>
                    <a:pt x="5505" y="13346"/>
                  </a:cubicBezTo>
                  <a:cubicBezTo>
                    <a:pt x="5496" y="13275"/>
                    <a:pt x="5451" y="13239"/>
                    <a:pt x="5380" y="13230"/>
                  </a:cubicBezTo>
                  <a:cubicBezTo>
                    <a:pt x="5309" y="13239"/>
                    <a:pt x="5264" y="13275"/>
                    <a:pt x="5264" y="13346"/>
                  </a:cubicBezTo>
                  <a:close/>
                  <a:moveTo>
                    <a:pt x="4060" y="4595"/>
                  </a:moveTo>
                  <a:cubicBezTo>
                    <a:pt x="3988" y="4603"/>
                    <a:pt x="3953" y="4648"/>
                    <a:pt x="3953" y="4711"/>
                  </a:cubicBezTo>
                  <a:cubicBezTo>
                    <a:pt x="3953" y="4782"/>
                    <a:pt x="3997" y="4826"/>
                    <a:pt x="4069" y="4826"/>
                  </a:cubicBezTo>
                  <a:cubicBezTo>
                    <a:pt x="4140" y="4826"/>
                    <a:pt x="4176" y="4782"/>
                    <a:pt x="4185" y="4702"/>
                  </a:cubicBezTo>
                  <a:cubicBezTo>
                    <a:pt x="4167" y="4639"/>
                    <a:pt x="4131" y="4595"/>
                    <a:pt x="4060" y="4595"/>
                  </a:cubicBezTo>
                  <a:close/>
                  <a:moveTo>
                    <a:pt x="3408" y="5255"/>
                  </a:moveTo>
                  <a:cubicBezTo>
                    <a:pt x="3337" y="5255"/>
                    <a:pt x="3292" y="5299"/>
                    <a:pt x="3292" y="5371"/>
                  </a:cubicBezTo>
                  <a:cubicBezTo>
                    <a:pt x="3292" y="5442"/>
                    <a:pt x="3337" y="5487"/>
                    <a:pt x="3400" y="5487"/>
                  </a:cubicBezTo>
                  <a:cubicBezTo>
                    <a:pt x="3471" y="5496"/>
                    <a:pt x="3516" y="5442"/>
                    <a:pt x="3524" y="5380"/>
                  </a:cubicBezTo>
                  <a:cubicBezTo>
                    <a:pt x="3516" y="5299"/>
                    <a:pt x="3480" y="5255"/>
                    <a:pt x="3408" y="5255"/>
                  </a:cubicBezTo>
                  <a:close/>
                  <a:moveTo>
                    <a:pt x="6058" y="3256"/>
                  </a:moveTo>
                  <a:cubicBezTo>
                    <a:pt x="5987" y="3256"/>
                    <a:pt x="5942" y="3301"/>
                    <a:pt x="5951" y="3372"/>
                  </a:cubicBezTo>
                  <a:cubicBezTo>
                    <a:pt x="5951" y="3453"/>
                    <a:pt x="5996" y="3488"/>
                    <a:pt x="6067" y="3488"/>
                  </a:cubicBezTo>
                  <a:cubicBezTo>
                    <a:pt x="6147" y="3488"/>
                    <a:pt x="6183" y="3444"/>
                    <a:pt x="6183" y="3363"/>
                  </a:cubicBezTo>
                  <a:cubicBezTo>
                    <a:pt x="6174" y="3292"/>
                    <a:pt x="6138" y="3247"/>
                    <a:pt x="6058" y="3256"/>
                  </a:cubicBezTo>
                  <a:close/>
                  <a:moveTo>
                    <a:pt x="5496" y="3372"/>
                  </a:moveTo>
                  <a:cubicBezTo>
                    <a:pt x="5496" y="3301"/>
                    <a:pt x="5451" y="3256"/>
                    <a:pt x="5380" y="3256"/>
                  </a:cubicBezTo>
                  <a:cubicBezTo>
                    <a:pt x="5318" y="3256"/>
                    <a:pt x="5273" y="3301"/>
                    <a:pt x="5273" y="3372"/>
                  </a:cubicBezTo>
                  <a:cubicBezTo>
                    <a:pt x="5273" y="3444"/>
                    <a:pt x="5318" y="3479"/>
                    <a:pt x="5389" y="3488"/>
                  </a:cubicBezTo>
                  <a:cubicBezTo>
                    <a:pt x="5451" y="3479"/>
                    <a:pt x="5496" y="3444"/>
                    <a:pt x="5496" y="3372"/>
                  </a:cubicBezTo>
                  <a:close/>
                  <a:moveTo>
                    <a:pt x="2615" y="10688"/>
                  </a:moveTo>
                  <a:cubicBezTo>
                    <a:pt x="2615" y="10759"/>
                    <a:pt x="2659" y="10804"/>
                    <a:pt x="2722" y="10804"/>
                  </a:cubicBezTo>
                  <a:cubicBezTo>
                    <a:pt x="2793" y="10804"/>
                    <a:pt x="2838" y="10759"/>
                    <a:pt x="2838" y="10688"/>
                  </a:cubicBezTo>
                  <a:cubicBezTo>
                    <a:pt x="2838" y="10616"/>
                    <a:pt x="2793" y="10581"/>
                    <a:pt x="2722" y="10572"/>
                  </a:cubicBezTo>
                  <a:cubicBezTo>
                    <a:pt x="2659" y="10581"/>
                    <a:pt x="2615" y="10625"/>
                    <a:pt x="2615" y="10688"/>
                  </a:cubicBezTo>
                  <a:close/>
                  <a:moveTo>
                    <a:pt x="3400" y="4603"/>
                  </a:moveTo>
                  <a:cubicBezTo>
                    <a:pt x="3337" y="4603"/>
                    <a:pt x="3301" y="4648"/>
                    <a:pt x="3301" y="4711"/>
                  </a:cubicBezTo>
                  <a:cubicBezTo>
                    <a:pt x="3292" y="4782"/>
                    <a:pt x="3337" y="4826"/>
                    <a:pt x="3408" y="4826"/>
                  </a:cubicBezTo>
                  <a:cubicBezTo>
                    <a:pt x="3480" y="4826"/>
                    <a:pt x="3516" y="4773"/>
                    <a:pt x="3516" y="4711"/>
                  </a:cubicBezTo>
                  <a:cubicBezTo>
                    <a:pt x="3507" y="4639"/>
                    <a:pt x="3471" y="4603"/>
                    <a:pt x="3400" y="4603"/>
                  </a:cubicBezTo>
                  <a:close/>
                  <a:moveTo>
                    <a:pt x="4069" y="13239"/>
                  </a:moveTo>
                  <a:cubicBezTo>
                    <a:pt x="4006" y="13239"/>
                    <a:pt x="3962" y="13284"/>
                    <a:pt x="3962" y="13346"/>
                  </a:cubicBezTo>
                  <a:cubicBezTo>
                    <a:pt x="3962" y="13408"/>
                    <a:pt x="3997" y="13453"/>
                    <a:pt x="4060" y="13453"/>
                  </a:cubicBezTo>
                  <a:cubicBezTo>
                    <a:pt x="4131" y="13453"/>
                    <a:pt x="4167" y="13417"/>
                    <a:pt x="4176" y="13346"/>
                  </a:cubicBezTo>
                  <a:cubicBezTo>
                    <a:pt x="4167" y="13284"/>
                    <a:pt x="4131" y="13239"/>
                    <a:pt x="4069" y="13239"/>
                  </a:cubicBezTo>
                  <a:close/>
                  <a:moveTo>
                    <a:pt x="4738" y="13239"/>
                  </a:moveTo>
                  <a:cubicBezTo>
                    <a:pt x="4666" y="13230"/>
                    <a:pt x="4622" y="13275"/>
                    <a:pt x="4613" y="13337"/>
                  </a:cubicBezTo>
                  <a:cubicBezTo>
                    <a:pt x="4604" y="13408"/>
                    <a:pt x="4648" y="13453"/>
                    <a:pt x="4720" y="13462"/>
                  </a:cubicBezTo>
                  <a:cubicBezTo>
                    <a:pt x="4791" y="13462"/>
                    <a:pt x="4827" y="13417"/>
                    <a:pt x="4836" y="13355"/>
                  </a:cubicBezTo>
                  <a:cubicBezTo>
                    <a:pt x="4836" y="13284"/>
                    <a:pt x="4800" y="13239"/>
                    <a:pt x="4738" y="13239"/>
                  </a:cubicBezTo>
                  <a:close/>
                  <a:moveTo>
                    <a:pt x="3953" y="12686"/>
                  </a:moveTo>
                  <a:cubicBezTo>
                    <a:pt x="3953" y="12757"/>
                    <a:pt x="3997" y="12802"/>
                    <a:pt x="4069" y="12802"/>
                  </a:cubicBezTo>
                  <a:cubicBezTo>
                    <a:pt x="4140" y="12802"/>
                    <a:pt x="4176" y="12757"/>
                    <a:pt x="4176" y="12695"/>
                  </a:cubicBezTo>
                  <a:cubicBezTo>
                    <a:pt x="4185" y="12615"/>
                    <a:pt x="4131" y="12579"/>
                    <a:pt x="4060" y="12570"/>
                  </a:cubicBezTo>
                  <a:cubicBezTo>
                    <a:pt x="3997" y="12579"/>
                    <a:pt x="3953" y="12615"/>
                    <a:pt x="3953" y="12686"/>
                  </a:cubicBezTo>
                  <a:moveTo>
                    <a:pt x="5951" y="14024"/>
                  </a:moveTo>
                  <a:cubicBezTo>
                    <a:pt x="5951" y="14095"/>
                    <a:pt x="5996" y="14140"/>
                    <a:pt x="6067" y="14140"/>
                  </a:cubicBezTo>
                  <a:cubicBezTo>
                    <a:pt x="6138" y="14149"/>
                    <a:pt x="6183" y="14095"/>
                    <a:pt x="6183" y="14024"/>
                  </a:cubicBezTo>
                  <a:cubicBezTo>
                    <a:pt x="6183" y="13962"/>
                    <a:pt x="6129" y="13926"/>
                    <a:pt x="6067" y="13917"/>
                  </a:cubicBezTo>
                  <a:cubicBezTo>
                    <a:pt x="6004" y="13917"/>
                    <a:pt x="5960" y="13953"/>
                    <a:pt x="5951" y="14024"/>
                  </a:cubicBezTo>
                  <a:moveTo>
                    <a:pt x="3498" y="12035"/>
                  </a:moveTo>
                  <a:cubicBezTo>
                    <a:pt x="3498" y="11963"/>
                    <a:pt x="3453" y="11919"/>
                    <a:pt x="3382" y="11919"/>
                  </a:cubicBezTo>
                  <a:cubicBezTo>
                    <a:pt x="3310" y="11919"/>
                    <a:pt x="3275" y="11963"/>
                    <a:pt x="3275" y="12035"/>
                  </a:cubicBezTo>
                  <a:cubicBezTo>
                    <a:pt x="3275" y="12097"/>
                    <a:pt x="3319" y="12133"/>
                    <a:pt x="3382" y="12142"/>
                  </a:cubicBezTo>
                  <a:cubicBezTo>
                    <a:pt x="3444" y="12133"/>
                    <a:pt x="3498" y="12097"/>
                    <a:pt x="3498" y="12035"/>
                  </a:cubicBezTo>
                  <a:close/>
                  <a:moveTo>
                    <a:pt x="2838" y="6031"/>
                  </a:moveTo>
                  <a:cubicBezTo>
                    <a:pt x="2838" y="5968"/>
                    <a:pt x="2793" y="5924"/>
                    <a:pt x="2730" y="5915"/>
                  </a:cubicBezTo>
                  <a:cubicBezTo>
                    <a:pt x="2659" y="5915"/>
                    <a:pt x="2615" y="5959"/>
                    <a:pt x="2615" y="6031"/>
                  </a:cubicBezTo>
                  <a:cubicBezTo>
                    <a:pt x="2615" y="6102"/>
                    <a:pt x="2659" y="6138"/>
                    <a:pt x="2722" y="6147"/>
                  </a:cubicBezTo>
                  <a:cubicBezTo>
                    <a:pt x="2793" y="6138"/>
                    <a:pt x="2838" y="6102"/>
                    <a:pt x="2838" y="6031"/>
                  </a:cubicBezTo>
                  <a:close/>
                  <a:moveTo>
                    <a:pt x="4060" y="3917"/>
                  </a:moveTo>
                  <a:cubicBezTo>
                    <a:pt x="3997" y="3925"/>
                    <a:pt x="3953" y="3970"/>
                    <a:pt x="3953" y="4033"/>
                  </a:cubicBezTo>
                  <a:cubicBezTo>
                    <a:pt x="3953" y="4095"/>
                    <a:pt x="3997" y="4140"/>
                    <a:pt x="4069" y="4140"/>
                  </a:cubicBezTo>
                  <a:cubicBezTo>
                    <a:pt x="4131" y="4140"/>
                    <a:pt x="4167" y="4095"/>
                    <a:pt x="4176" y="4024"/>
                  </a:cubicBezTo>
                  <a:cubicBezTo>
                    <a:pt x="4167" y="3961"/>
                    <a:pt x="4131" y="3917"/>
                    <a:pt x="4060" y="3917"/>
                  </a:cubicBezTo>
                  <a:close/>
                  <a:moveTo>
                    <a:pt x="4613" y="3372"/>
                  </a:moveTo>
                  <a:cubicBezTo>
                    <a:pt x="4613" y="3435"/>
                    <a:pt x="4657" y="3479"/>
                    <a:pt x="4720" y="3479"/>
                  </a:cubicBezTo>
                  <a:cubicBezTo>
                    <a:pt x="4782" y="3488"/>
                    <a:pt x="4836" y="3444"/>
                    <a:pt x="4836" y="3372"/>
                  </a:cubicBezTo>
                  <a:cubicBezTo>
                    <a:pt x="4836" y="3310"/>
                    <a:pt x="4791" y="3274"/>
                    <a:pt x="4720" y="3256"/>
                  </a:cubicBezTo>
                  <a:cubicBezTo>
                    <a:pt x="4657" y="3274"/>
                    <a:pt x="4613" y="3301"/>
                    <a:pt x="4613" y="3372"/>
                  </a:cubicBezTo>
                  <a:close/>
                  <a:moveTo>
                    <a:pt x="5380" y="13917"/>
                  </a:moveTo>
                  <a:cubicBezTo>
                    <a:pt x="5318" y="13917"/>
                    <a:pt x="5273" y="13962"/>
                    <a:pt x="5273" y="14033"/>
                  </a:cubicBezTo>
                  <a:cubicBezTo>
                    <a:pt x="5273" y="14095"/>
                    <a:pt x="5318" y="14140"/>
                    <a:pt x="5380" y="14140"/>
                  </a:cubicBezTo>
                  <a:cubicBezTo>
                    <a:pt x="5442" y="14140"/>
                    <a:pt x="5487" y="14095"/>
                    <a:pt x="5496" y="14033"/>
                  </a:cubicBezTo>
                  <a:cubicBezTo>
                    <a:pt x="5487" y="13962"/>
                    <a:pt x="5451" y="13917"/>
                    <a:pt x="5380" y="13917"/>
                  </a:cubicBezTo>
                  <a:close/>
                  <a:moveTo>
                    <a:pt x="6834" y="14693"/>
                  </a:moveTo>
                  <a:cubicBezTo>
                    <a:pt x="6834" y="14622"/>
                    <a:pt x="6790" y="14577"/>
                    <a:pt x="6727" y="14577"/>
                  </a:cubicBezTo>
                  <a:cubicBezTo>
                    <a:pt x="6656" y="14586"/>
                    <a:pt x="6611" y="14631"/>
                    <a:pt x="6620" y="14693"/>
                  </a:cubicBezTo>
                  <a:cubicBezTo>
                    <a:pt x="6620" y="14756"/>
                    <a:pt x="6665" y="14791"/>
                    <a:pt x="6727" y="14800"/>
                  </a:cubicBezTo>
                  <a:cubicBezTo>
                    <a:pt x="6790" y="14791"/>
                    <a:pt x="6834" y="14756"/>
                    <a:pt x="6834" y="14693"/>
                  </a:cubicBezTo>
                  <a:close/>
                  <a:moveTo>
                    <a:pt x="2061" y="7476"/>
                  </a:moveTo>
                  <a:cubicBezTo>
                    <a:pt x="2133" y="7476"/>
                    <a:pt x="2177" y="7440"/>
                    <a:pt x="2177" y="7369"/>
                  </a:cubicBezTo>
                  <a:cubicBezTo>
                    <a:pt x="2168" y="7298"/>
                    <a:pt x="2124" y="7262"/>
                    <a:pt x="2061" y="7262"/>
                  </a:cubicBezTo>
                  <a:cubicBezTo>
                    <a:pt x="1999" y="7271"/>
                    <a:pt x="1963" y="7315"/>
                    <a:pt x="1954" y="7369"/>
                  </a:cubicBezTo>
                  <a:cubicBezTo>
                    <a:pt x="1963" y="7431"/>
                    <a:pt x="1999" y="7476"/>
                    <a:pt x="2061" y="7476"/>
                  </a:cubicBezTo>
                  <a:close/>
                  <a:moveTo>
                    <a:pt x="6727" y="2596"/>
                  </a:moveTo>
                  <a:cubicBezTo>
                    <a:pt x="6665" y="2596"/>
                    <a:pt x="6611" y="2641"/>
                    <a:pt x="6611" y="2703"/>
                  </a:cubicBezTo>
                  <a:cubicBezTo>
                    <a:pt x="6611" y="2784"/>
                    <a:pt x="6656" y="2828"/>
                    <a:pt x="6727" y="2828"/>
                  </a:cubicBezTo>
                  <a:cubicBezTo>
                    <a:pt x="6798" y="2828"/>
                    <a:pt x="6834" y="2775"/>
                    <a:pt x="6843" y="2712"/>
                  </a:cubicBezTo>
                  <a:cubicBezTo>
                    <a:pt x="6834" y="2650"/>
                    <a:pt x="6798" y="2605"/>
                    <a:pt x="6727" y="2596"/>
                  </a:cubicBezTo>
                  <a:close/>
                  <a:moveTo>
                    <a:pt x="18" y="10688"/>
                  </a:moveTo>
                  <a:cubicBezTo>
                    <a:pt x="18" y="10723"/>
                    <a:pt x="36" y="10741"/>
                    <a:pt x="72" y="10741"/>
                  </a:cubicBezTo>
                  <a:cubicBezTo>
                    <a:pt x="108" y="10741"/>
                    <a:pt x="117" y="10714"/>
                    <a:pt x="117" y="10688"/>
                  </a:cubicBezTo>
                  <a:cubicBezTo>
                    <a:pt x="117" y="10652"/>
                    <a:pt x="99" y="10634"/>
                    <a:pt x="63" y="10634"/>
                  </a:cubicBezTo>
                  <a:cubicBezTo>
                    <a:pt x="36" y="10643"/>
                    <a:pt x="18" y="10652"/>
                    <a:pt x="18" y="10688"/>
                  </a:cubicBezTo>
                  <a:close/>
                  <a:moveTo>
                    <a:pt x="117" y="11366"/>
                  </a:moveTo>
                  <a:cubicBezTo>
                    <a:pt x="108" y="11339"/>
                    <a:pt x="99" y="11321"/>
                    <a:pt x="72" y="11321"/>
                  </a:cubicBezTo>
                  <a:cubicBezTo>
                    <a:pt x="36" y="11321"/>
                    <a:pt x="18" y="11339"/>
                    <a:pt x="18" y="11374"/>
                  </a:cubicBezTo>
                  <a:cubicBezTo>
                    <a:pt x="18" y="11401"/>
                    <a:pt x="36" y="11419"/>
                    <a:pt x="63" y="11419"/>
                  </a:cubicBezTo>
                  <a:cubicBezTo>
                    <a:pt x="99" y="11419"/>
                    <a:pt x="117" y="11401"/>
                    <a:pt x="117" y="11366"/>
                  </a:cubicBezTo>
                  <a:close/>
                  <a:moveTo>
                    <a:pt x="1357" y="3372"/>
                  </a:moveTo>
                  <a:cubicBezTo>
                    <a:pt x="1357" y="3408"/>
                    <a:pt x="1374" y="3426"/>
                    <a:pt x="1410" y="3426"/>
                  </a:cubicBezTo>
                  <a:cubicBezTo>
                    <a:pt x="1446" y="3417"/>
                    <a:pt x="1464" y="3399"/>
                    <a:pt x="1455" y="3363"/>
                  </a:cubicBezTo>
                  <a:cubicBezTo>
                    <a:pt x="1455" y="3337"/>
                    <a:pt x="1437" y="3319"/>
                    <a:pt x="1410" y="3319"/>
                  </a:cubicBezTo>
                  <a:cubicBezTo>
                    <a:pt x="1374" y="3319"/>
                    <a:pt x="1357" y="3337"/>
                    <a:pt x="1357" y="3372"/>
                  </a:cubicBezTo>
                  <a:close/>
                  <a:moveTo>
                    <a:pt x="5380" y="16638"/>
                  </a:moveTo>
                  <a:cubicBezTo>
                    <a:pt x="5353" y="16638"/>
                    <a:pt x="5335" y="16656"/>
                    <a:pt x="5335" y="16682"/>
                  </a:cubicBezTo>
                  <a:cubicBezTo>
                    <a:pt x="5335" y="16709"/>
                    <a:pt x="5344" y="16736"/>
                    <a:pt x="5380" y="16736"/>
                  </a:cubicBezTo>
                  <a:cubicBezTo>
                    <a:pt x="5416" y="16736"/>
                    <a:pt x="5434" y="16718"/>
                    <a:pt x="5434" y="16691"/>
                  </a:cubicBezTo>
                  <a:cubicBezTo>
                    <a:pt x="5434" y="16656"/>
                    <a:pt x="5416" y="16638"/>
                    <a:pt x="5380" y="16638"/>
                  </a:cubicBezTo>
                  <a:close/>
                  <a:moveTo>
                    <a:pt x="2017" y="2703"/>
                  </a:moveTo>
                  <a:cubicBezTo>
                    <a:pt x="2008" y="2739"/>
                    <a:pt x="2026" y="2757"/>
                    <a:pt x="2052" y="2766"/>
                  </a:cubicBezTo>
                  <a:cubicBezTo>
                    <a:pt x="2088" y="2766"/>
                    <a:pt x="2115" y="2757"/>
                    <a:pt x="2115" y="2712"/>
                  </a:cubicBezTo>
                  <a:cubicBezTo>
                    <a:pt x="2115" y="2685"/>
                    <a:pt x="2106" y="2668"/>
                    <a:pt x="2070" y="2659"/>
                  </a:cubicBezTo>
                  <a:cubicBezTo>
                    <a:pt x="2044" y="2659"/>
                    <a:pt x="2017" y="2677"/>
                    <a:pt x="2017" y="2703"/>
                  </a:cubicBezTo>
                  <a:close/>
                  <a:moveTo>
                    <a:pt x="6112" y="54"/>
                  </a:moveTo>
                  <a:cubicBezTo>
                    <a:pt x="6112" y="27"/>
                    <a:pt x="6103" y="9"/>
                    <a:pt x="6076" y="9"/>
                  </a:cubicBezTo>
                  <a:cubicBezTo>
                    <a:pt x="6040" y="0"/>
                    <a:pt x="6022" y="18"/>
                    <a:pt x="6022" y="54"/>
                  </a:cubicBezTo>
                  <a:cubicBezTo>
                    <a:pt x="6013" y="81"/>
                    <a:pt x="6031" y="98"/>
                    <a:pt x="6067" y="98"/>
                  </a:cubicBezTo>
                  <a:cubicBezTo>
                    <a:pt x="6094" y="98"/>
                    <a:pt x="6112" y="81"/>
                    <a:pt x="6112" y="54"/>
                  </a:cubicBezTo>
                  <a:close/>
                  <a:moveTo>
                    <a:pt x="6727" y="0"/>
                  </a:moveTo>
                  <a:cubicBezTo>
                    <a:pt x="6700" y="0"/>
                    <a:pt x="6674" y="9"/>
                    <a:pt x="6674" y="45"/>
                  </a:cubicBezTo>
                  <a:cubicBezTo>
                    <a:pt x="6674" y="81"/>
                    <a:pt x="6682" y="107"/>
                    <a:pt x="6727" y="107"/>
                  </a:cubicBezTo>
                  <a:cubicBezTo>
                    <a:pt x="6754" y="107"/>
                    <a:pt x="6772" y="89"/>
                    <a:pt x="6781" y="54"/>
                  </a:cubicBezTo>
                  <a:cubicBezTo>
                    <a:pt x="6772" y="27"/>
                    <a:pt x="6763" y="9"/>
                    <a:pt x="6727" y="0"/>
                  </a:cubicBezTo>
                  <a:close/>
                  <a:moveTo>
                    <a:pt x="72" y="5977"/>
                  </a:moveTo>
                  <a:cubicBezTo>
                    <a:pt x="45" y="5977"/>
                    <a:pt x="18" y="5986"/>
                    <a:pt x="18" y="6022"/>
                  </a:cubicBezTo>
                  <a:cubicBezTo>
                    <a:pt x="10" y="6058"/>
                    <a:pt x="27" y="6075"/>
                    <a:pt x="63" y="6084"/>
                  </a:cubicBezTo>
                  <a:cubicBezTo>
                    <a:pt x="99" y="6084"/>
                    <a:pt x="117" y="6067"/>
                    <a:pt x="117" y="6031"/>
                  </a:cubicBezTo>
                  <a:cubicBezTo>
                    <a:pt x="117" y="6004"/>
                    <a:pt x="108" y="5986"/>
                    <a:pt x="72" y="5977"/>
                  </a:cubicBezTo>
                  <a:close/>
                  <a:moveTo>
                    <a:pt x="777" y="12695"/>
                  </a:moveTo>
                  <a:cubicBezTo>
                    <a:pt x="777" y="12668"/>
                    <a:pt x="768" y="12641"/>
                    <a:pt x="732" y="12641"/>
                  </a:cubicBezTo>
                  <a:cubicBezTo>
                    <a:pt x="696" y="12632"/>
                    <a:pt x="679" y="12650"/>
                    <a:pt x="670" y="12686"/>
                  </a:cubicBezTo>
                  <a:cubicBezTo>
                    <a:pt x="670" y="12722"/>
                    <a:pt x="688" y="12739"/>
                    <a:pt x="723" y="12739"/>
                  </a:cubicBezTo>
                  <a:cubicBezTo>
                    <a:pt x="750" y="12739"/>
                    <a:pt x="777" y="12730"/>
                    <a:pt x="777" y="12695"/>
                  </a:cubicBezTo>
                  <a:close/>
                  <a:moveTo>
                    <a:pt x="4720" y="767"/>
                  </a:moveTo>
                  <a:cubicBezTo>
                    <a:pt x="4764" y="767"/>
                    <a:pt x="4782" y="741"/>
                    <a:pt x="4773" y="705"/>
                  </a:cubicBezTo>
                  <a:cubicBezTo>
                    <a:pt x="4773" y="678"/>
                    <a:pt x="4756" y="660"/>
                    <a:pt x="4720" y="660"/>
                  </a:cubicBezTo>
                  <a:cubicBezTo>
                    <a:pt x="4693" y="660"/>
                    <a:pt x="4675" y="687"/>
                    <a:pt x="4675" y="714"/>
                  </a:cubicBezTo>
                  <a:cubicBezTo>
                    <a:pt x="4675" y="750"/>
                    <a:pt x="4693" y="767"/>
                    <a:pt x="4720" y="767"/>
                  </a:cubicBezTo>
                  <a:close/>
                  <a:moveTo>
                    <a:pt x="2061" y="14738"/>
                  </a:moveTo>
                  <a:cubicBezTo>
                    <a:pt x="2088" y="14738"/>
                    <a:pt x="2106" y="14720"/>
                    <a:pt x="2115" y="14702"/>
                  </a:cubicBezTo>
                  <a:cubicBezTo>
                    <a:pt x="2115" y="14666"/>
                    <a:pt x="2106" y="14649"/>
                    <a:pt x="2070" y="14640"/>
                  </a:cubicBezTo>
                  <a:cubicBezTo>
                    <a:pt x="2044" y="14640"/>
                    <a:pt x="2026" y="14649"/>
                    <a:pt x="2017" y="14684"/>
                  </a:cubicBezTo>
                  <a:cubicBezTo>
                    <a:pt x="2017" y="14711"/>
                    <a:pt x="2035" y="14738"/>
                    <a:pt x="2061" y="14738"/>
                  </a:cubicBezTo>
                  <a:close/>
                  <a:moveTo>
                    <a:pt x="2730" y="1999"/>
                  </a:moveTo>
                  <a:cubicBezTo>
                    <a:pt x="2704" y="1999"/>
                    <a:pt x="2677" y="2016"/>
                    <a:pt x="2677" y="2043"/>
                  </a:cubicBezTo>
                  <a:cubicBezTo>
                    <a:pt x="2668" y="2079"/>
                    <a:pt x="2686" y="2106"/>
                    <a:pt x="2722" y="2106"/>
                  </a:cubicBezTo>
                  <a:cubicBezTo>
                    <a:pt x="2757" y="2106"/>
                    <a:pt x="2775" y="2088"/>
                    <a:pt x="2775" y="2061"/>
                  </a:cubicBezTo>
                  <a:cubicBezTo>
                    <a:pt x="2775" y="2025"/>
                    <a:pt x="2766" y="2007"/>
                    <a:pt x="2730" y="1999"/>
                  </a:cubicBezTo>
                  <a:close/>
                  <a:moveTo>
                    <a:pt x="4069" y="15978"/>
                  </a:moveTo>
                  <a:cubicBezTo>
                    <a:pt x="4042" y="15978"/>
                    <a:pt x="4015" y="15987"/>
                    <a:pt x="4015" y="16022"/>
                  </a:cubicBezTo>
                  <a:cubicBezTo>
                    <a:pt x="4015" y="16058"/>
                    <a:pt x="4024" y="16076"/>
                    <a:pt x="4069" y="16085"/>
                  </a:cubicBezTo>
                  <a:cubicBezTo>
                    <a:pt x="4095" y="16085"/>
                    <a:pt x="4113" y="16067"/>
                    <a:pt x="4122" y="16031"/>
                  </a:cubicBezTo>
                  <a:cubicBezTo>
                    <a:pt x="4122" y="16004"/>
                    <a:pt x="4104" y="15978"/>
                    <a:pt x="4069" y="15978"/>
                  </a:cubicBezTo>
                  <a:close/>
                  <a:moveTo>
                    <a:pt x="3453" y="1374"/>
                  </a:moveTo>
                  <a:cubicBezTo>
                    <a:pt x="3453" y="1347"/>
                    <a:pt x="3444" y="1329"/>
                    <a:pt x="3417" y="1329"/>
                  </a:cubicBezTo>
                  <a:cubicBezTo>
                    <a:pt x="3391" y="1321"/>
                    <a:pt x="3364" y="1329"/>
                    <a:pt x="3364" y="1365"/>
                  </a:cubicBezTo>
                  <a:cubicBezTo>
                    <a:pt x="3355" y="1392"/>
                    <a:pt x="3373" y="1419"/>
                    <a:pt x="3400" y="1419"/>
                  </a:cubicBezTo>
                  <a:cubicBezTo>
                    <a:pt x="3435" y="1419"/>
                    <a:pt x="3453" y="1410"/>
                    <a:pt x="3453" y="1374"/>
                  </a:cubicBezTo>
                  <a:close/>
                  <a:moveTo>
                    <a:pt x="72" y="6655"/>
                  </a:moveTo>
                  <a:cubicBezTo>
                    <a:pt x="36" y="6646"/>
                    <a:pt x="10" y="6673"/>
                    <a:pt x="10" y="6709"/>
                  </a:cubicBezTo>
                  <a:cubicBezTo>
                    <a:pt x="1" y="6744"/>
                    <a:pt x="27" y="6771"/>
                    <a:pt x="72" y="6771"/>
                  </a:cubicBezTo>
                  <a:cubicBezTo>
                    <a:pt x="99" y="6771"/>
                    <a:pt x="126" y="6744"/>
                    <a:pt x="126" y="6709"/>
                  </a:cubicBezTo>
                  <a:cubicBezTo>
                    <a:pt x="126" y="6682"/>
                    <a:pt x="108" y="6655"/>
                    <a:pt x="72" y="6655"/>
                  </a:cubicBezTo>
                  <a:close/>
                  <a:moveTo>
                    <a:pt x="3391" y="15291"/>
                  </a:moveTo>
                  <a:cubicBezTo>
                    <a:pt x="3355" y="15282"/>
                    <a:pt x="3328" y="15300"/>
                    <a:pt x="3328" y="15335"/>
                  </a:cubicBezTo>
                  <a:cubicBezTo>
                    <a:pt x="3319" y="15380"/>
                    <a:pt x="3346" y="15407"/>
                    <a:pt x="3382" y="15407"/>
                  </a:cubicBezTo>
                  <a:cubicBezTo>
                    <a:pt x="3417" y="15407"/>
                    <a:pt x="3435" y="15389"/>
                    <a:pt x="3444" y="15353"/>
                  </a:cubicBezTo>
                  <a:cubicBezTo>
                    <a:pt x="3444" y="15318"/>
                    <a:pt x="3426" y="15291"/>
                    <a:pt x="3391" y="15291"/>
                  </a:cubicBezTo>
                  <a:close/>
                  <a:moveTo>
                    <a:pt x="126" y="10036"/>
                  </a:moveTo>
                  <a:cubicBezTo>
                    <a:pt x="134" y="10001"/>
                    <a:pt x="108" y="9974"/>
                    <a:pt x="72" y="9974"/>
                  </a:cubicBezTo>
                  <a:cubicBezTo>
                    <a:pt x="36" y="9965"/>
                    <a:pt x="10" y="9992"/>
                    <a:pt x="10" y="10027"/>
                  </a:cubicBezTo>
                  <a:cubicBezTo>
                    <a:pt x="10" y="10063"/>
                    <a:pt x="27" y="10081"/>
                    <a:pt x="72" y="10090"/>
                  </a:cubicBezTo>
                  <a:cubicBezTo>
                    <a:pt x="99" y="10090"/>
                    <a:pt x="126" y="10072"/>
                    <a:pt x="126" y="10036"/>
                  </a:cubicBezTo>
                  <a:close/>
                  <a:moveTo>
                    <a:pt x="661" y="4711"/>
                  </a:moveTo>
                  <a:cubicBezTo>
                    <a:pt x="670" y="4755"/>
                    <a:pt x="696" y="4782"/>
                    <a:pt x="732" y="4773"/>
                  </a:cubicBezTo>
                  <a:cubicBezTo>
                    <a:pt x="768" y="4764"/>
                    <a:pt x="786" y="4746"/>
                    <a:pt x="786" y="4711"/>
                  </a:cubicBezTo>
                  <a:cubicBezTo>
                    <a:pt x="777" y="4675"/>
                    <a:pt x="759" y="4657"/>
                    <a:pt x="723" y="4648"/>
                  </a:cubicBezTo>
                  <a:cubicBezTo>
                    <a:pt x="688" y="4657"/>
                    <a:pt x="661" y="4675"/>
                    <a:pt x="661" y="4711"/>
                  </a:cubicBezTo>
                  <a:close/>
                  <a:moveTo>
                    <a:pt x="1410" y="13284"/>
                  </a:moveTo>
                  <a:cubicBezTo>
                    <a:pt x="1374" y="13284"/>
                    <a:pt x="1357" y="13301"/>
                    <a:pt x="1348" y="13337"/>
                  </a:cubicBezTo>
                  <a:cubicBezTo>
                    <a:pt x="1339" y="13382"/>
                    <a:pt x="1366" y="13408"/>
                    <a:pt x="1410" y="13408"/>
                  </a:cubicBezTo>
                  <a:cubicBezTo>
                    <a:pt x="1446" y="13408"/>
                    <a:pt x="1464" y="13382"/>
                    <a:pt x="1473" y="13346"/>
                  </a:cubicBezTo>
                  <a:cubicBezTo>
                    <a:pt x="1464" y="13319"/>
                    <a:pt x="1446" y="13293"/>
                    <a:pt x="1410" y="13284"/>
                  </a:cubicBezTo>
                  <a:close/>
                  <a:moveTo>
                    <a:pt x="6129" y="16682"/>
                  </a:moveTo>
                  <a:cubicBezTo>
                    <a:pt x="6120" y="16647"/>
                    <a:pt x="6094" y="16620"/>
                    <a:pt x="6058" y="16629"/>
                  </a:cubicBezTo>
                  <a:cubicBezTo>
                    <a:pt x="6022" y="16638"/>
                    <a:pt x="6004" y="16665"/>
                    <a:pt x="6004" y="16700"/>
                  </a:cubicBezTo>
                  <a:cubicBezTo>
                    <a:pt x="6013" y="16727"/>
                    <a:pt x="6031" y="16745"/>
                    <a:pt x="6067" y="16754"/>
                  </a:cubicBezTo>
                  <a:cubicBezTo>
                    <a:pt x="6103" y="16745"/>
                    <a:pt x="6129" y="16718"/>
                    <a:pt x="6129" y="16682"/>
                  </a:cubicBezTo>
                  <a:close/>
                  <a:moveTo>
                    <a:pt x="2722" y="2784"/>
                  </a:moveTo>
                  <a:cubicBezTo>
                    <a:pt x="2766" y="2784"/>
                    <a:pt x="2793" y="2766"/>
                    <a:pt x="2793" y="2721"/>
                  </a:cubicBezTo>
                  <a:cubicBezTo>
                    <a:pt x="2802" y="2677"/>
                    <a:pt x="2784" y="2650"/>
                    <a:pt x="2730" y="2641"/>
                  </a:cubicBezTo>
                  <a:cubicBezTo>
                    <a:pt x="2686" y="2641"/>
                    <a:pt x="2659" y="2659"/>
                    <a:pt x="2650" y="2712"/>
                  </a:cubicBezTo>
                  <a:cubicBezTo>
                    <a:pt x="2659" y="2748"/>
                    <a:pt x="2677" y="2784"/>
                    <a:pt x="2722" y="2784"/>
                  </a:cubicBezTo>
                  <a:close/>
                  <a:moveTo>
                    <a:pt x="1" y="9376"/>
                  </a:moveTo>
                  <a:cubicBezTo>
                    <a:pt x="1" y="9412"/>
                    <a:pt x="27" y="9439"/>
                    <a:pt x="72" y="9439"/>
                  </a:cubicBezTo>
                  <a:cubicBezTo>
                    <a:pt x="108" y="9439"/>
                    <a:pt x="134" y="9412"/>
                    <a:pt x="134" y="9367"/>
                  </a:cubicBezTo>
                  <a:cubicBezTo>
                    <a:pt x="126" y="9332"/>
                    <a:pt x="99" y="9305"/>
                    <a:pt x="63" y="9305"/>
                  </a:cubicBezTo>
                  <a:cubicBezTo>
                    <a:pt x="27" y="9314"/>
                    <a:pt x="1" y="9332"/>
                    <a:pt x="1" y="9376"/>
                  </a:cubicBezTo>
                  <a:close/>
                  <a:moveTo>
                    <a:pt x="2070" y="13962"/>
                  </a:moveTo>
                  <a:cubicBezTo>
                    <a:pt x="2026" y="13962"/>
                    <a:pt x="1999" y="13988"/>
                    <a:pt x="1999" y="14024"/>
                  </a:cubicBezTo>
                  <a:cubicBezTo>
                    <a:pt x="1999" y="14069"/>
                    <a:pt x="2026" y="14095"/>
                    <a:pt x="2061" y="14095"/>
                  </a:cubicBezTo>
                  <a:cubicBezTo>
                    <a:pt x="2106" y="14095"/>
                    <a:pt x="2124" y="14069"/>
                    <a:pt x="2133" y="14033"/>
                  </a:cubicBezTo>
                  <a:cubicBezTo>
                    <a:pt x="2133" y="13997"/>
                    <a:pt x="2106" y="13971"/>
                    <a:pt x="2070" y="13962"/>
                  </a:cubicBezTo>
                  <a:close/>
                  <a:moveTo>
                    <a:pt x="795" y="12026"/>
                  </a:moveTo>
                  <a:cubicBezTo>
                    <a:pt x="786" y="11990"/>
                    <a:pt x="759" y="11963"/>
                    <a:pt x="723" y="11963"/>
                  </a:cubicBezTo>
                  <a:cubicBezTo>
                    <a:pt x="688" y="11963"/>
                    <a:pt x="661" y="11990"/>
                    <a:pt x="661" y="12035"/>
                  </a:cubicBezTo>
                  <a:cubicBezTo>
                    <a:pt x="661" y="12070"/>
                    <a:pt x="688" y="12097"/>
                    <a:pt x="723" y="12097"/>
                  </a:cubicBezTo>
                  <a:cubicBezTo>
                    <a:pt x="768" y="12088"/>
                    <a:pt x="795" y="12070"/>
                    <a:pt x="795" y="12026"/>
                  </a:cubicBezTo>
                  <a:close/>
                  <a:moveTo>
                    <a:pt x="1410" y="11954"/>
                  </a:moveTo>
                  <a:cubicBezTo>
                    <a:pt x="1357" y="11954"/>
                    <a:pt x="1330" y="11981"/>
                    <a:pt x="1330" y="12035"/>
                  </a:cubicBezTo>
                  <a:cubicBezTo>
                    <a:pt x="1330" y="12079"/>
                    <a:pt x="1357" y="12106"/>
                    <a:pt x="1401" y="12106"/>
                  </a:cubicBezTo>
                  <a:cubicBezTo>
                    <a:pt x="1455" y="12106"/>
                    <a:pt x="1482" y="12079"/>
                    <a:pt x="1482" y="12026"/>
                  </a:cubicBezTo>
                  <a:cubicBezTo>
                    <a:pt x="1482" y="11981"/>
                    <a:pt x="1455" y="11954"/>
                    <a:pt x="1410" y="11954"/>
                  </a:cubicBezTo>
                  <a:close/>
                  <a:moveTo>
                    <a:pt x="3310" y="14684"/>
                  </a:moveTo>
                  <a:cubicBezTo>
                    <a:pt x="3310" y="14729"/>
                    <a:pt x="3328" y="14756"/>
                    <a:pt x="3382" y="14764"/>
                  </a:cubicBezTo>
                  <a:cubicBezTo>
                    <a:pt x="3426" y="14764"/>
                    <a:pt x="3462" y="14738"/>
                    <a:pt x="3453" y="14684"/>
                  </a:cubicBezTo>
                  <a:cubicBezTo>
                    <a:pt x="3453" y="14640"/>
                    <a:pt x="3426" y="14613"/>
                    <a:pt x="3382" y="14613"/>
                  </a:cubicBezTo>
                  <a:cubicBezTo>
                    <a:pt x="3337" y="14613"/>
                    <a:pt x="3310" y="14640"/>
                    <a:pt x="3310" y="14684"/>
                  </a:cubicBezTo>
                  <a:close/>
                  <a:moveTo>
                    <a:pt x="2722" y="14622"/>
                  </a:moveTo>
                  <a:cubicBezTo>
                    <a:pt x="2686" y="14622"/>
                    <a:pt x="2659" y="14649"/>
                    <a:pt x="2659" y="14693"/>
                  </a:cubicBezTo>
                  <a:cubicBezTo>
                    <a:pt x="2659" y="14729"/>
                    <a:pt x="2686" y="14756"/>
                    <a:pt x="2730" y="14756"/>
                  </a:cubicBezTo>
                  <a:cubicBezTo>
                    <a:pt x="2766" y="14756"/>
                    <a:pt x="2784" y="14729"/>
                    <a:pt x="2793" y="14684"/>
                  </a:cubicBezTo>
                  <a:cubicBezTo>
                    <a:pt x="2784" y="14649"/>
                    <a:pt x="2766" y="14622"/>
                    <a:pt x="2722" y="14622"/>
                  </a:cubicBezTo>
                  <a:close/>
                  <a:moveTo>
                    <a:pt x="2650" y="14024"/>
                  </a:moveTo>
                  <a:cubicBezTo>
                    <a:pt x="2650" y="14069"/>
                    <a:pt x="2668" y="14095"/>
                    <a:pt x="2713" y="14104"/>
                  </a:cubicBezTo>
                  <a:cubicBezTo>
                    <a:pt x="2766" y="14104"/>
                    <a:pt x="2793" y="14086"/>
                    <a:pt x="2802" y="14033"/>
                  </a:cubicBezTo>
                  <a:cubicBezTo>
                    <a:pt x="2802" y="13988"/>
                    <a:pt x="2775" y="13962"/>
                    <a:pt x="2730" y="13953"/>
                  </a:cubicBezTo>
                  <a:cubicBezTo>
                    <a:pt x="2686" y="13953"/>
                    <a:pt x="2659" y="13979"/>
                    <a:pt x="2650" y="14024"/>
                  </a:cubicBezTo>
                  <a:close/>
                  <a:moveTo>
                    <a:pt x="1401" y="12615"/>
                  </a:moveTo>
                  <a:cubicBezTo>
                    <a:pt x="1357" y="12623"/>
                    <a:pt x="1339" y="12650"/>
                    <a:pt x="1339" y="12686"/>
                  </a:cubicBezTo>
                  <a:cubicBezTo>
                    <a:pt x="1339" y="12730"/>
                    <a:pt x="1366" y="12757"/>
                    <a:pt x="1410" y="12757"/>
                  </a:cubicBezTo>
                  <a:cubicBezTo>
                    <a:pt x="1455" y="12757"/>
                    <a:pt x="1482" y="12730"/>
                    <a:pt x="1482" y="12686"/>
                  </a:cubicBezTo>
                  <a:cubicBezTo>
                    <a:pt x="1473" y="12641"/>
                    <a:pt x="1446" y="12615"/>
                    <a:pt x="1401" y="12615"/>
                  </a:cubicBezTo>
                  <a:close/>
                  <a:moveTo>
                    <a:pt x="4069" y="1981"/>
                  </a:moveTo>
                  <a:cubicBezTo>
                    <a:pt x="4015" y="1972"/>
                    <a:pt x="3988" y="2007"/>
                    <a:pt x="3988" y="2052"/>
                  </a:cubicBezTo>
                  <a:cubicBezTo>
                    <a:pt x="3988" y="2106"/>
                    <a:pt x="4015" y="2132"/>
                    <a:pt x="4060" y="2132"/>
                  </a:cubicBezTo>
                  <a:cubicBezTo>
                    <a:pt x="4113" y="2132"/>
                    <a:pt x="4140" y="2106"/>
                    <a:pt x="4140" y="2052"/>
                  </a:cubicBezTo>
                  <a:cubicBezTo>
                    <a:pt x="4140" y="2007"/>
                    <a:pt x="4113" y="1981"/>
                    <a:pt x="4069" y="1981"/>
                  </a:cubicBezTo>
                  <a:close/>
                  <a:moveTo>
                    <a:pt x="3408" y="1990"/>
                  </a:moveTo>
                  <a:cubicBezTo>
                    <a:pt x="3364" y="1990"/>
                    <a:pt x="3337" y="2016"/>
                    <a:pt x="3337" y="2061"/>
                  </a:cubicBezTo>
                  <a:cubicBezTo>
                    <a:pt x="3346" y="2106"/>
                    <a:pt x="3373" y="2132"/>
                    <a:pt x="3417" y="2123"/>
                  </a:cubicBezTo>
                  <a:cubicBezTo>
                    <a:pt x="3453" y="2115"/>
                    <a:pt x="3480" y="2088"/>
                    <a:pt x="3480" y="2043"/>
                  </a:cubicBezTo>
                  <a:cubicBezTo>
                    <a:pt x="3471" y="2016"/>
                    <a:pt x="3453" y="1981"/>
                    <a:pt x="3408" y="1990"/>
                  </a:cubicBezTo>
                  <a:moveTo>
                    <a:pt x="1990" y="13346"/>
                  </a:moveTo>
                  <a:cubicBezTo>
                    <a:pt x="1990" y="13391"/>
                    <a:pt x="2017" y="13417"/>
                    <a:pt x="2061" y="13417"/>
                  </a:cubicBezTo>
                  <a:cubicBezTo>
                    <a:pt x="2115" y="13426"/>
                    <a:pt x="2142" y="13400"/>
                    <a:pt x="2142" y="13346"/>
                  </a:cubicBezTo>
                  <a:cubicBezTo>
                    <a:pt x="2142" y="13301"/>
                    <a:pt x="2115" y="13275"/>
                    <a:pt x="2070" y="13275"/>
                  </a:cubicBezTo>
                  <a:cubicBezTo>
                    <a:pt x="2026" y="13275"/>
                    <a:pt x="1990" y="13301"/>
                    <a:pt x="1990" y="13346"/>
                  </a:cubicBezTo>
                  <a:close/>
                  <a:moveTo>
                    <a:pt x="5460" y="1383"/>
                  </a:moveTo>
                  <a:cubicBezTo>
                    <a:pt x="5460" y="1329"/>
                    <a:pt x="5434" y="1294"/>
                    <a:pt x="5389" y="1294"/>
                  </a:cubicBezTo>
                  <a:cubicBezTo>
                    <a:pt x="5335" y="1294"/>
                    <a:pt x="5309" y="1321"/>
                    <a:pt x="5309" y="1365"/>
                  </a:cubicBezTo>
                  <a:cubicBezTo>
                    <a:pt x="5300" y="1419"/>
                    <a:pt x="5326" y="1445"/>
                    <a:pt x="5380" y="1445"/>
                  </a:cubicBezTo>
                  <a:cubicBezTo>
                    <a:pt x="5425" y="1445"/>
                    <a:pt x="5460" y="1428"/>
                    <a:pt x="5460" y="1383"/>
                  </a:cubicBezTo>
                  <a:close/>
                  <a:moveTo>
                    <a:pt x="4720" y="1303"/>
                  </a:moveTo>
                  <a:cubicBezTo>
                    <a:pt x="4684" y="1303"/>
                    <a:pt x="4657" y="1321"/>
                    <a:pt x="4657" y="1365"/>
                  </a:cubicBezTo>
                  <a:cubicBezTo>
                    <a:pt x="4648" y="1410"/>
                    <a:pt x="4675" y="1437"/>
                    <a:pt x="4720" y="1445"/>
                  </a:cubicBezTo>
                  <a:cubicBezTo>
                    <a:pt x="4764" y="1445"/>
                    <a:pt x="4791" y="1419"/>
                    <a:pt x="4800" y="1365"/>
                  </a:cubicBezTo>
                  <a:cubicBezTo>
                    <a:pt x="4791" y="1329"/>
                    <a:pt x="4773" y="1303"/>
                    <a:pt x="4720" y="1303"/>
                  </a:cubicBezTo>
                  <a:close/>
                  <a:moveTo>
                    <a:pt x="4069" y="1303"/>
                  </a:moveTo>
                  <a:cubicBezTo>
                    <a:pt x="4033" y="1303"/>
                    <a:pt x="4006" y="1329"/>
                    <a:pt x="3997" y="1365"/>
                  </a:cubicBezTo>
                  <a:cubicBezTo>
                    <a:pt x="3997" y="1410"/>
                    <a:pt x="4024" y="1437"/>
                    <a:pt x="4060" y="1437"/>
                  </a:cubicBezTo>
                  <a:cubicBezTo>
                    <a:pt x="4104" y="1437"/>
                    <a:pt x="4122" y="1410"/>
                    <a:pt x="4131" y="1374"/>
                  </a:cubicBezTo>
                  <a:cubicBezTo>
                    <a:pt x="4131" y="1338"/>
                    <a:pt x="4104" y="1312"/>
                    <a:pt x="4069" y="1303"/>
                  </a:cubicBezTo>
                  <a:close/>
                  <a:moveTo>
                    <a:pt x="723" y="6637"/>
                  </a:moveTo>
                  <a:cubicBezTo>
                    <a:pt x="679" y="6637"/>
                    <a:pt x="652" y="6664"/>
                    <a:pt x="652" y="6709"/>
                  </a:cubicBezTo>
                  <a:cubicBezTo>
                    <a:pt x="652" y="6762"/>
                    <a:pt x="679" y="6789"/>
                    <a:pt x="732" y="6789"/>
                  </a:cubicBezTo>
                  <a:cubicBezTo>
                    <a:pt x="777" y="6780"/>
                    <a:pt x="795" y="6753"/>
                    <a:pt x="804" y="6709"/>
                  </a:cubicBezTo>
                  <a:cubicBezTo>
                    <a:pt x="795" y="6664"/>
                    <a:pt x="777" y="6637"/>
                    <a:pt x="723" y="6637"/>
                  </a:cubicBezTo>
                  <a:close/>
                  <a:moveTo>
                    <a:pt x="63" y="8627"/>
                  </a:moveTo>
                  <a:cubicBezTo>
                    <a:pt x="27" y="8627"/>
                    <a:pt x="1" y="8654"/>
                    <a:pt x="1" y="8689"/>
                  </a:cubicBezTo>
                  <a:cubicBezTo>
                    <a:pt x="1" y="8734"/>
                    <a:pt x="27" y="8761"/>
                    <a:pt x="72" y="8752"/>
                  </a:cubicBezTo>
                  <a:cubicBezTo>
                    <a:pt x="108" y="8752"/>
                    <a:pt x="126" y="8725"/>
                    <a:pt x="134" y="8689"/>
                  </a:cubicBezTo>
                  <a:cubicBezTo>
                    <a:pt x="126" y="8645"/>
                    <a:pt x="108" y="8618"/>
                    <a:pt x="63" y="8627"/>
                  </a:cubicBezTo>
                  <a:close/>
                  <a:moveTo>
                    <a:pt x="795" y="6031"/>
                  </a:moveTo>
                  <a:cubicBezTo>
                    <a:pt x="795" y="5986"/>
                    <a:pt x="768" y="5959"/>
                    <a:pt x="732" y="5959"/>
                  </a:cubicBezTo>
                  <a:cubicBezTo>
                    <a:pt x="688" y="5959"/>
                    <a:pt x="661" y="5977"/>
                    <a:pt x="652" y="6031"/>
                  </a:cubicBezTo>
                  <a:cubicBezTo>
                    <a:pt x="652" y="6075"/>
                    <a:pt x="679" y="6102"/>
                    <a:pt x="723" y="6102"/>
                  </a:cubicBezTo>
                  <a:cubicBezTo>
                    <a:pt x="768" y="6102"/>
                    <a:pt x="795" y="6075"/>
                    <a:pt x="795" y="6031"/>
                  </a:cubicBezTo>
                  <a:close/>
                  <a:moveTo>
                    <a:pt x="72" y="7967"/>
                  </a:moveTo>
                  <a:cubicBezTo>
                    <a:pt x="27" y="7967"/>
                    <a:pt x="1" y="7985"/>
                    <a:pt x="1" y="8029"/>
                  </a:cubicBezTo>
                  <a:cubicBezTo>
                    <a:pt x="1" y="8065"/>
                    <a:pt x="27" y="8092"/>
                    <a:pt x="63" y="8092"/>
                  </a:cubicBezTo>
                  <a:cubicBezTo>
                    <a:pt x="108" y="8100"/>
                    <a:pt x="126" y="8074"/>
                    <a:pt x="134" y="8029"/>
                  </a:cubicBezTo>
                  <a:cubicBezTo>
                    <a:pt x="126" y="7993"/>
                    <a:pt x="108" y="7967"/>
                    <a:pt x="72" y="7967"/>
                  </a:cubicBezTo>
                  <a:close/>
                  <a:moveTo>
                    <a:pt x="6647" y="16022"/>
                  </a:moveTo>
                  <a:cubicBezTo>
                    <a:pt x="6647" y="16076"/>
                    <a:pt x="6674" y="16103"/>
                    <a:pt x="6727" y="16103"/>
                  </a:cubicBezTo>
                  <a:cubicBezTo>
                    <a:pt x="6772" y="16103"/>
                    <a:pt x="6798" y="16076"/>
                    <a:pt x="6798" y="16031"/>
                  </a:cubicBezTo>
                  <a:cubicBezTo>
                    <a:pt x="6798" y="15978"/>
                    <a:pt x="6772" y="15951"/>
                    <a:pt x="6727" y="15951"/>
                  </a:cubicBezTo>
                  <a:cubicBezTo>
                    <a:pt x="6674" y="15960"/>
                    <a:pt x="6647" y="15978"/>
                    <a:pt x="6647" y="16022"/>
                  </a:cubicBezTo>
                  <a:close/>
                  <a:moveTo>
                    <a:pt x="795" y="10688"/>
                  </a:moveTo>
                  <a:cubicBezTo>
                    <a:pt x="795" y="10643"/>
                    <a:pt x="777" y="10616"/>
                    <a:pt x="732" y="10616"/>
                  </a:cubicBezTo>
                  <a:cubicBezTo>
                    <a:pt x="679" y="10616"/>
                    <a:pt x="652" y="10643"/>
                    <a:pt x="652" y="10696"/>
                  </a:cubicBezTo>
                  <a:cubicBezTo>
                    <a:pt x="652" y="10741"/>
                    <a:pt x="688" y="10759"/>
                    <a:pt x="732" y="10759"/>
                  </a:cubicBezTo>
                  <a:cubicBezTo>
                    <a:pt x="777" y="10759"/>
                    <a:pt x="795" y="10732"/>
                    <a:pt x="795" y="10688"/>
                  </a:cubicBezTo>
                  <a:close/>
                  <a:moveTo>
                    <a:pt x="6138" y="16031"/>
                  </a:moveTo>
                  <a:cubicBezTo>
                    <a:pt x="6138" y="15987"/>
                    <a:pt x="6120" y="15960"/>
                    <a:pt x="6076" y="15960"/>
                  </a:cubicBezTo>
                  <a:cubicBezTo>
                    <a:pt x="6022" y="15951"/>
                    <a:pt x="5996" y="15978"/>
                    <a:pt x="5996" y="16031"/>
                  </a:cubicBezTo>
                  <a:cubicBezTo>
                    <a:pt x="5996" y="16076"/>
                    <a:pt x="6022" y="16103"/>
                    <a:pt x="6067" y="16103"/>
                  </a:cubicBezTo>
                  <a:cubicBezTo>
                    <a:pt x="6112" y="16103"/>
                    <a:pt x="6138" y="16076"/>
                    <a:pt x="6138" y="16031"/>
                  </a:cubicBezTo>
                  <a:close/>
                  <a:moveTo>
                    <a:pt x="1990" y="4024"/>
                  </a:moveTo>
                  <a:cubicBezTo>
                    <a:pt x="1981" y="4068"/>
                    <a:pt x="2008" y="4104"/>
                    <a:pt x="2061" y="4104"/>
                  </a:cubicBezTo>
                  <a:cubicBezTo>
                    <a:pt x="2115" y="4113"/>
                    <a:pt x="2142" y="4077"/>
                    <a:pt x="2142" y="4033"/>
                  </a:cubicBezTo>
                  <a:cubicBezTo>
                    <a:pt x="2142" y="3979"/>
                    <a:pt x="2115" y="3961"/>
                    <a:pt x="2061" y="3952"/>
                  </a:cubicBezTo>
                  <a:cubicBezTo>
                    <a:pt x="2026" y="3952"/>
                    <a:pt x="1990" y="3970"/>
                    <a:pt x="1990" y="4024"/>
                  </a:cubicBezTo>
                  <a:moveTo>
                    <a:pt x="5318" y="16022"/>
                  </a:moveTo>
                  <a:cubicBezTo>
                    <a:pt x="5309" y="16067"/>
                    <a:pt x="5335" y="16094"/>
                    <a:pt x="5380" y="16094"/>
                  </a:cubicBezTo>
                  <a:cubicBezTo>
                    <a:pt x="5425" y="16103"/>
                    <a:pt x="5451" y="16076"/>
                    <a:pt x="5451" y="16040"/>
                  </a:cubicBezTo>
                  <a:cubicBezTo>
                    <a:pt x="5460" y="15996"/>
                    <a:pt x="5434" y="15969"/>
                    <a:pt x="5389" y="15960"/>
                  </a:cubicBezTo>
                  <a:cubicBezTo>
                    <a:pt x="5344" y="15960"/>
                    <a:pt x="5318" y="15987"/>
                    <a:pt x="5318" y="16022"/>
                  </a:cubicBezTo>
                  <a:close/>
                  <a:moveTo>
                    <a:pt x="1473" y="4033"/>
                  </a:moveTo>
                  <a:cubicBezTo>
                    <a:pt x="1473" y="3997"/>
                    <a:pt x="1446" y="3970"/>
                    <a:pt x="1410" y="3961"/>
                  </a:cubicBezTo>
                  <a:cubicBezTo>
                    <a:pt x="1374" y="3961"/>
                    <a:pt x="1348" y="3988"/>
                    <a:pt x="1339" y="4024"/>
                  </a:cubicBezTo>
                  <a:cubicBezTo>
                    <a:pt x="1339" y="4068"/>
                    <a:pt x="1366" y="4086"/>
                    <a:pt x="1410" y="4095"/>
                  </a:cubicBezTo>
                  <a:cubicBezTo>
                    <a:pt x="1446" y="4095"/>
                    <a:pt x="1473" y="4077"/>
                    <a:pt x="1473" y="4033"/>
                  </a:cubicBezTo>
                  <a:close/>
                  <a:moveTo>
                    <a:pt x="6790" y="16682"/>
                  </a:moveTo>
                  <a:cubicBezTo>
                    <a:pt x="6790" y="16647"/>
                    <a:pt x="6763" y="16620"/>
                    <a:pt x="6718" y="16620"/>
                  </a:cubicBezTo>
                  <a:cubicBezTo>
                    <a:pt x="6682" y="16629"/>
                    <a:pt x="6656" y="16656"/>
                    <a:pt x="6656" y="16691"/>
                  </a:cubicBezTo>
                  <a:cubicBezTo>
                    <a:pt x="6665" y="16727"/>
                    <a:pt x="6691" y="16754"/>
                    <a:pt x="6736" y="16754"/>
                  </a:cubicBezTo>
                  <a:cubicBezTo>
                    <a:pt x="6763" y="16745"/>
                    <a:pt x="6790" y="16727"/>
                    <a:pt x="6790" y="16682"/>
                  </a:cubicBezTo>
                  <a:close/>
                  <a:moveTo>
                    <a:pt x="1330" y="4711"/>
                  </a:moveTo>
                  <a:cubicBezTo>
                    <a:pt x="1330" y="4755"/>
                    <a:pt x="1357" y="4782"/>
                    <a:pt x="1401" y="4782"/>
                  </a:cubicBezTo>
                  <a:cubicBezTo>
                    <a:pt x="1455" y="4791"/>
                    <a:pt x="1482" y="4764"/>
                    <a:pt x="1482" y="4711"/>
                  </a:cubicBezTo>
                  <a:cubicBezTo>
                    <a:pt x="1482" y="4666"/>
                    <a:pt x="1455" y="4639"/>
                    <a:pt x="1410" y="4639"/>
                  </a:cubicBezTo>
                  <a:cubicBezTo>
                    <a:pt x="1366" y="4639"/>
                    <a:pt x="1339" y="4666"/>
                    <a:pt x="1330" y="4711"/>
                  </a:cubicBezTo>
                  <a:close/>
                  <a:moveTo>
                    <a:pt x="804" y="10036"/>
                  </a:moveTo>
                  <a:cubicBezTo>
                    <a:pt x="804" y="9992"/>
                    <a:pt x="786" y="9956"/>
                    <a:pt x="732" y="9956"/>
                  </a:cubicBezTo>
                  <a:cubicBezTo>
                    <a:pt x="679" y="9947"/>
                    <a:pt x="652" y="9983"/>
                    <a:pt x="652" y="10027"/>
                  </a:cubicBezTo>
                  <a:cubicBezTo>
                    <a:pt x="652" y="10081"/>
                    <a:pt x="679" y="10099"/>
                    <a:pt x="723" y="10108"/>
                  </a:cubicBezTo>
                  <a:cubicBezTo>
                    <a:pt x="768" y="10108"/>
                    <a:pt x="795" y="10090"/>
                    <a:pt x="804" y="10036"/>
                  </a:cubicBezTo>
                  <a:close/>
                  <a:moveTo>
                    <a:pt x="6727" y="643"/>
                  </a:moveTo>
                  <a:cubicBezTo>
                    <a:pt x="6682" y="643"/>
                    <a:pt x="6656" y="660"/>
                    <a:pt x="6656" y="705"/>
                  </a:cubicBezTo>
                  <a:cubicBezTo>
                    <a:pt x="6647" y="750"/>
                    <a:pt x="6674" y="776"/>
                    <a:pt x="6718" y="785"/>
                  </a:cubicBezTo>
                  <a:cubicBezTo>
                    <a:pt x="6763" y="785"/>
                    <a:pt x="6790" y="759"/>
                    <a:pt x="6798" y="714"/>
                  </a:cubicBezTo>
                  <a:cubicBezTo>
                    <a:pt x="6790" y="669"/>
                    <a:pt x="6772" y="643"/>
                    <a:pt x="6727" y="643"/>
                  </a:cubicBezTo>
                  <a:close/>
                  <a:moveTo>
                    <a:pt x="2070" y="3301"/>
                  </a:moveTo>
                  <a:cubicBezTo>
                    <a:pt x="2026" y="3301"/>
                    <a:pt x="1999" y="3328"/>
                    <a:pt x="1999" y="3372"/>
                  </a:cubicBezTo>
                  <a:cubicBezTo>
                    <a:pt x="1999" y="3408"/>
                    <a:pt x="2017" y="3435"/>
                    <a:pt x="2061" y="3444"/>
                  </a:cubicBezTo>
                  <a:cubicBezTo>
                    <a:pt x="2106" y="3444"/>
                    <a:pt x="2133" y="3417"/>
                    <a:pt x="2133" y="3363"/>
                  </a:cubicBezTo>
                  <a:cubicBezTo>
                    <a:pt x="2133" y="3337"/>
                    <a:pt x="2115" y="3310"/>
                    <a:pt x="2070" y="3301"/>
                  </a:cubicBezTo>
                  <a:close/>
                  <a:moveTo>
                    <a:pt x="723" y="11303"/>
                  </a:moveTo>
                  <a:cubicBezTo>
                    <a:pt x="679" y="11303"/>
                    <a:pt x="652" y="11330"/>
                    <a:pt x="661" y="11374"/>
                  </a:cubicBezTo>
                  <a:cubicBezTo>
                    <a:pt x="661" y="11419"/>
                    <a:pt x="688" y="11446"/>
                    <a:pt x="732" y="11437"/>
                  </a:cubicBezTo>
                  <a:cubicBezTo>
                    <a:pt x="777" y="11437"/>
                    <a:pt x="795" y="11410"/>
                    <a:pt x="795" y="11366"/>
                  </a:cubicBezTo>
                  <a:cubicBezTo>
                    <a:pt x="786" y="11330"/>
                    <a:pt x="768" y="11303"/>
                    <a:pt x="723" y="11303"/>
                  </a:cubicBezTo>
                  <a:close/>
                  <a:moveTo>
                    <a:pt x="6076" y="643"/>
                  </a:moveTo>
                  <a:cubicBezTo>
                    <a:pt x="6031" y="643"/>
                    <a:pt x="5996" y="669"/>
                    <a:pt x="5996" y="714"/>
                  </a:cubicBezTo>
                  <a:cubicBezTo>
                    <a:pt x="5996" y="750"/>
                    <a:pt x="6022" y="776"/>
                    <a:pt x="6058" y="785"/>
                  </a:cubicBezTo>
                  <a:cubicBezTo>
                    <a:pt x="6103" y="785"/>
                    <a:pt x="6129" y="759"/>
                    <a:pt x="6138" y="714"/>
                  </a:cubicBezTo>
                  <a:cubicBezTo>
                    <a:pt x="6129" y="678"/>
                    <a:pt x="6112" y="651"/>
                    <a:pt x="6076" y="643"/>
                  </a:cubicBezTo>
                  <a:close/>
                  <a:moveTo>
                    <a:pt x="5389" y="651"/>
                  </a:moveTo>
                  <a:cubicBezTo>
                    <a:pt x="5344" y="643"/>
                    <a:pt x="5318" y="669"/>
                    <a:pt x="5318" y="714"/>
                  </a:cubicBezTo>
                  <a:cubicBezTo>
                    <a:pt x="5318" y="750"/>
                    <a:pt x="5344" y="776"/>
                    <a:pt x="5380" y="776"/>
                  </a:cubicBezTo>
                  <a:cubicBezTo>
                    <a:pt x="5425" y="785"/>
                    <a:pt x="5442" y="759"/>
                    <a:pt x="5451" y="714"/>
                  </a:cubicBezTo>
                  <a:cubicBezTo>
                    <a:pt x="5442" y="678"/>
                    <a:pt x="5425" y="651"/>
                    <a:pt x="5389" y="651"/>
                  </a:cubicBezTo>
                  <a:close/>
                  <a:moveTo>
                    <a:pt x="4140" y="15344"/>
                  </a:moveTo>
                  <a:cubicBezTo>
                    <a:pt x="4140" y="15300"/>
                    <a:pt x="4113" y="15282"/>
                    <a:pt x="4069" y="15273"/>
                  </a:cubicBezTo>
                  <a:cubicBezTo>
                    <a:pt x="4024" y="15273"/>
                    <a:pt x="3997" y="15300"/>
                    <a:pt x="3997" y="15344"/>
                  </a:cubicBezTo>
                  <a:cubicBezTo>
                    <a:pt x="3997" y="15389"/>
                    <a:pt x="4024" y="15416"/>
                    <a:pt x="4069" y="15416"/>
                  </a:cubicBezTo>
                  <a:cubicBezTo>
                    <a:pt x="4113" y="15416"/>
                    <a:pt x="4140" y="15389"/>
                    <a:pt x="4140" y="15344"/>
                  </a:cubicBezTo>
                  <a:close/>
                  <a:moveTo>
                    <a:pt x="4729" y="15273"/>
                  </a:moveTo>
                  <a:cubicBezTo>
                    <a:pt x="4675" y="15273"/>
                    <a:pt x="4648" y="15300"/>
                    <a:pt x="4648" y="15353"/>
                  </a:cubicBezTo>
                  <a:cubicBezTo>
                    <a:pt x="4648" y="15398"/>
                    <a:pt x="4675" y="15425"/>
                    <a:pt x="4720" y="15425"/>
                  </a:cubicBezTo>
                  <a:cubicBezTo>
                    <a:pt x="4773" y="15425"/>
                    <a:pt x="4800" y="15398"/>
                    <a:pt x="4800" y="15344"/>
                  </a:cubicBezTo>
                  <a:cubicBezTo>
                    <a:pt x="4800" y="15300"/>
                    <a:pt x="4773" y="15273"/>
                    <a:pt x="4729" y="15273"/>
                  </a:cubicBezTo>
                  <a:close/>
                  <a:moveTo>
                    <a:pt x="732" y="5299"/>
                  </a:moveTo>
                  <a:cubicBezTo>
                    <a:pt x="688" y="5299"/>
                    <a:pt x="661" y="5326"/>
                    <a:pt x="661" y="5371"/>
                  </a:cubicBezTo>
                  <a:cubicBezTo>
                    <a:pt x="652" y="5406"/>
                    <a:pt x="679" y="5433"/>
                    <a:pt x="714" y="5442"/>
                  </a:cubicBezTo>
                  <a:cubicBezTo>
                    <a:pt x="759" y="5442"/>
                    <a:pt x="786" y="5415"/>
                    <a:pt x="795" y="5371"/>
                  </a:cubicBezTo>
                  <a:cubicBezTo>
                    <a:pt x="795" y="5335"/>
                    <a:pt x="768" y="5308"/>
                    <a:pt x="732" y="5299"/>
                  </a:cubicBezTo>
                  <a:close/>
                  <a:moveTo>
                    <a:pt x="63" y="7440"/>
                  </a:moveTo>
                  <a:cubicBezTo>
                    <a:pt x="108" y="7440"/>
                    <a:pt x="126" y="7414"/>
                    <a:pt x="134" y="7378"/>
                  </a:cubicBezTo>
                  <a:cubicBezTo>
                    <a:pt x="134" y="7333"/>
                    <a:pt x="108" y="7307"/>
                    <a:pt x="72" y="7307"/>
                  </a:cubicBezTo>
                  <a:cubicBezTo>
                    <a:pt x="27" y="7307"/>
                    <a:pt x="10" y="7333"/>
                    <a:pt x="1" y="7378"/>
                  </a:cubicBezTo>
                  <a:cubicBezTo>
                    <a:pt x="10" y="7405"/>
                    <a:pt x="27" y="7431"/>
                    <a:pt x="63" y="7440"/>
                  </a:cubicBezTo>
                  <a:close/>
                  <a:moveTo>
                    <a:pt x="4657" y="16022"/>
                  </a:moveTo>
                  <a:cubicBezTo>
                    <a:pt x="4657" y="16067"/>
                    <a:pt x="4684" y="16094"/>
                    <a:pt x="4720" y="16094"/>
                  </a:cubicBezTo>
                  <a:cubicBezTo>
                    <a:pt x="4764" y="16094"/>
                    <a:pt x="4791" y="16067"/>
                    <a:pt x="4791" y="16031"/>
                  </a:cubicBezTo>
                  <a:cubicBezTo>
                    <a:pt x="4791" y="15996"/>
                    <a:pt x="4764" y="15969"/>
                    <a:pt x="4729" y="15960"/>
                  </a:cubicBezTo>
                  <a:cubicBezTo>
                    <a:pt x="4684" y="15969"/>
                    <a:pt x="4657" y="15987"/>
                    <a:pt x="4657" y="16022"/>
                  </a:cubicBezTo>
                  <a:close/>
                  <a:moveTo>
                    <a:pt x="804" y="7378"/>
                  </a:moveTo>
                  <a:cubicBezTo>
                    <a:pt x="804" y="7324"/>
                    <a:pt x="777" y="7298"/>
                    <a:pt x="723" y="7298"/>
                  </a:cubicBezTo>
                  <a:cubicBezTo>
                    <a:pt x="679" y="7298"/>
                    <a:pt x="652" y="7315"/>
                    <a:pt x="652" y="7360"/>
                  </a:cubicBezTo>
                  <a:cubicBezTo>
                    <a:pt x="643" y="7414"/>
                    <a:pt x="670" y="7440"/>
                    <a:pt x="723" y="7449"/>
                  </a:cubicBezTo>
                  <a:cubicBezTo>
                    <a:pt x="768" y="7449"/>
                    <a:pt x="795" y="7422"/>
                    <a:pt x="804" y="7378"/>
                  </a:cubicBezTo>
                  <a:close/>
                  <a:moveTo>
                    <a:pt x="1410" y="5942"/>
                  </a:moveTo>
                  <a:cubicBezTo>
                    <a:pt x="1357" y="5933"/>
                    <a:pt x="1321" y="5968"/>
                    <a:pt x="1321" y="6022"/>
                  </a:cubicBezTo>
                  <a:cubicBezTo>
                    <a:pt x="1312" y="6084"/>
                    <a:pt x="1348" y="6120"/>
                    <a:pt x="1410" y="6120"/>
                  </a:cubicBezTo>
                  <a:cubicBezTo>
                    <a:pt x="1464" y="6120"/>
                    <a:pt x="1490" y="6084"/>
                    <a:pt x="1499" y="6031"/>
                  </a:cubicBezTo>
                  <a:cubicBezTo>
                    <a:pt x="1490" y="5986"/>
                    <a:pt x="1464" y="5942"/>
                    <a:pt x="1410" y="5942"/>
                  </a:cubicBezTo>
                  <a:close/>
                  <a:moveTo>
                    <a:pt x="6058" y="1285"/>
                  </a:moveTo>
                  <a:cubicBezTo>
                    <a:pt x="6013" y="1294"/>
                    <a:pt x="5978" y="1329"/>
                    <a:pt x="5978" y="1374"/>
                  </a:cubicBezTo>
                  <a:cubicBezTo>
                    <a:pt x="5987" y="1428"/>
                    <a:pt x="6022" y="1463"/>
                    <a:pt x="6076" y="1454"/>
                  </a:cubicBezTo>
                  <a:cubicBezTo>
                    <a:pt x="6120" y="1454"/>
                    <a:pt x="6147" y="1419"/>
                    <a:pt x="6156" y="1365"/>
                  </a:cubicBezTo>
                  <a:cubicBezTo>
                    <a:pt x="6138" y="1321"/>
                    <a:pt x="6112" y="1285"/>
                    <a:pt x="6058" y="1285"/>
                  </a:cubicBezTo>
                  <a:close/>
                  <a:moveTo>
                    <a:pt x="6816" y="1365"/>
                  </a:moveTo>
                  <a:cubicBezTo>
                    <a:pt x="6807" y="1321"/>
                    <a:pt x="6781" y="1285"/>
                    <a:pt x="6727" y="1285"/>
                  </a:cubicBezTo>
                  <a:cubicBezTo>
                    <a:pt x="6674" y="1285"/>
                    <a:pt x="6638" y="1312"/>
                    <a:pt x="6638" y="1365"/>
                  </a:cubicBezTo>
                  <a:cubicBezTo>
                    <a:pt x="6638" y="1428"/>
                    <a:pt x="6674" y="1454"/>
                    <a:pt x="6727" y="1463"/>
                  </a:cubicBezTo>
                  <a:cubicBezTo>
                    <a:pt x="6781" y="1454"/>
                    <a:pt x="6816" y="1428"/>
                    <a:pt x="6816" y="1365"/>
                  </a:cubicBezTo>
                  <a:close/>
                  <a:moveTo>
                    <a:pt x="2632" y="4024"/>
                  </a:moveTo>
                  <a:cubicBezTo>
                    <a:pt x="2632" y="4086"/>
                    <a:pt x="2668" y="4122"/>
                    <a:pt x="2730" y="4122"/>
                  </a:cubicBezTo>
                  <a:cubicBezTo>
                    <a:pt x="2784" y="4122"/>
                    <a:pt x="2820" y="4086"/>
                    <a:pt x="2820" y="4033"/>
                  </a:cubicBezTo>
                  <a:cubicBezTo>
                    <a:pt x="2820" y="3970"/>
                    <a:pt x="2784" y="3943"/>
                    <a:pt x="2713" y="3934"/>
                  </a:cubicBezTo>
                  <a:cubicBezTo>
                    <a:pt x="2668" y="3943"/>
                    <a:pt x="2632" y="3970"/>
                    <a:pt x="2632" y="4024"/>
                  </a:cubicBezTo>
                  <a:close/>
                  <a:moveTo>
                    <a:pt x="2070" y="11276"/>
                  </a:moveTo>
                  <a:cubicBezTo>
                    <a:pt x="2008" y="11276"/>
                    <a:pt x="1972" y="11303"/>
                    <a:pt x="1972" y="11366"/>
                  </a:cubicBezTo>
                  <a:cubicBezTo>
                    <a:pt x="1963" y="11428"/>
                    <a:pt x="1999" y="11464"/>
                    <a:pt x="2070" y="11464"/>
                  </a:cubicBezTo>
                  <a:cubicBezTo>
                    <a:pt x="2124" y="11464"/>
                    <a:pt x="2160" y="11428"/>
                    <a:pt x="2160" y="11374"/>
                  </a:cubicBezTo>
                  <a:cubicBezTo>
                    <a:pt x="2160" y="11312"/>
                    <a:pt x="2133" y="11276"/>
                    <a:pt x="2070" y="11276"/>
                  </a:cubicBezTo>
                  <a:close/>
                  <a:moveTo>
                    <a:pt x="2811" y="3381"/>
                  </a:moveTo>
                  <a:cubicBezTo>
                    <a:pt x="2811" y="3328"/>
                    <a:pt x="2784" y="3292"/>
                    <a:pt x="2730" y="3283"/>
                  </a:cubicBezTo>
                  <a:cubicBezTo>
                    <a:pt x="2677" y="3283"/>
                    <a:pt x="2641" y="3319"/>
                    <a:pt x="2641" y="3363"/>
                  </a:cubicBezTo>
                  <a:cubicBezTo>
                    <a:pt x="2632" y="3417"/>
                    <a:pt x="2668" y="3444"/>
                    <a:pt x="2722" y="3462"/>
                  </a:cubicBezTo>
                  <a:cubicBezTo>
                    <a:pt x="2775" y="3453"/>
                    <a:pt x="2802" y="3426"/>
                    <a:pt x="2811" y="3381"/>
                  </a:cubicBezTo>
                  <a:close/>
                  <a:moveTo>
                    <a:pt x="1499" y="11366"/>
                  </a:moveTo>
                  <a:cubicBezTo>
                    <a:pt x="1490" y="11321"/>
                    <a:pt x="1464" y="11285"/>
                    <a:pt x="1410" y="11285"/>
                  </a:cubicBezTo>
                  <a:cubicBezTo>
                    <a:pt x="1357" y="11276"/>
                    <a:pt x="1321" y="11312"/>
                    <a:pt x="1321" y="11366"/>
                  </a:cubicBezTo>
                  <a:cubicBezTo>
                    <a:pt x="1321" y="11419"/>
                    <a:pt x="1357" y="11455"/>
                    <a:pt x="1410" y="11464"/>
                  </a:cubicBezTo>
                  <a:cubicBezTo>
                    <a:pt x="1464" y="11455"/>
                    <a:pt x="1499" y="11419"/>
                    <a:pt x="1499" y="11366"/>
                  </a:cubicBezTo>
                  <a:close/>
                  <a:moveTo>
                    <a:pt x="3319" y="3363"/>
                  </a:moveTo>
                  <a:cubicBezTo>
                    <a:pt x="3310" y="3426"/>
                    <a:pt x="3346" y="3462"/>
                    <a:pt x="3408" y="3462"/>
                  </a:cubicBezTo>
                  <a:cubicBezTo>
                    <a:pt x="3462" y="3462"/>
                    <a:pt x="3498" y="3426"/>
                    <a:pt x="3498" y="3372"/>
                  </a:cubicBezTo>
                  <a:cubicBezTo>
                    <a:pt x="3498" y="3319"/>
                    <a:pt x="3462" y="3283"/>
                    <a:pt x="3400" y="3274"/>
                  </a:cubicBezTo>
                  <a:cubicBezTo>
                    <a:pt x="3355" y="3283"/>
                    <a:pt x="3319" y="3310"/>
                    <a:pt x="3319" y="3363"/>
                  </a:cubicBezTo>
                  <a:close/>
                  <a:moveTo>
                    <a:pt x="3382" y="13944"/>
                  </a:moveTo>
                  <a:cubicBezTo>
                    <a:pt x="3328" y="13944"/>
                    <a:pt x="3301" y="13979"/>
                    <a:pt x="3292" y="14024"/>
                  </a:cubicBezTo>
                  <a:cubicBezTo>
                    <a:pt x="3292" y="14078"/>
                    <a:pt x="3328" y="14113"/>
                    <a:pt x="3382" y="14113"/>
                  </a:cubicBezTo>
                  <a:cubicBezTo>
                    <a:pt x="3435" y="14122"/>
                    <a:pt x="3462" y="14078"/>
                    <a:pt x="3471" y="14024"/>
                  </a:cubicBezTo>
                  <a:cubicBezTo>
                    <a:pt x="3462" y="13979"/>
                    <a:pt x="3435" y="13935"/>
                    <a:pt x="3382" y="13944"/>
                  </a:cubicBezTo>
                  <a:moveTo>
                    <a:pt x="4060" y="13935"/>
                  </a:moveTo>
                  <a:cubicBezTo>
                    <a:pt x="4006" y="13935"/>
                    <a:pt x="3970" y="13979"/>
                    <a:pt x="3970" y="14033"/>
                  </a:cubicBezTo>
                  <a:cubicBezTo>
                    <a:pt x="3979" y="14095"/>
                    <a:pt x="4015" y="14122"/>
                    <a:pt x="4069" y="14122"/>
                  </a:cubicBezTo>
                  <a:cubicBezTo>
                    <a:pt x="4131" y="14122"/>
                    <a:pt x="4158" y="14086"/>
                    <a:pt x="4158" y="14024"/>
                  </a:cubicBezTo>
                  <a:cubicBezTo>
                    <a:pt x="4149" y="13971"/>
                    <a:pt x="4122" y="13935"/>
                    <a:pt x="4060" y="13935"/>
                  </a:cubicBezTo>
                  <a:close/>
                  <a:moveTo>
                    <a:pt x="3489" y="2712"/>
                  </a:moveTo>
                  <a:cubicBezTo>
                    <a:pt x="3489" y="2659"/>
                    <a:pt x="3453" y="2623"/>
                    <a:pt x="3400" y="2632"/>
                  </a:cubicBezTo>
                  <a:cubicBezTo>
                    <a:pt x="3346" y="2632"/>
                    <a:pt x="3319" y="2668"/>
                    <a:pt x="3328" y="2721"/>
                  </a:cubicBezTo>
                  <a:cubicBezTo>
                    <a:pt x="3328" y="2775"/>
                    <a:pt x="3364" y="2792"/>
                    <a:pt x="3408" y="2801"/>
                  </a:cubicBezTo>
                  <a:cubicBezTo>
                    <a:pt x="3462" y="2792"/>
                    <a:pt x="3489" y="2766"/>
                    <a:pt x="3489" y="2712"/>
                  </a:cubicBezTo>
                  <a:close/>
                  <a:moveTo>
                    <a:pt x="2160" y="12026"/>
                  </a:moveTo>
                  <a:cubicBezTo>
                    <a:pt x="2160" y="11972"/>
                    <a:pt x="2124" y="11937"/>
                    <a:pt x="2061" y="11937"/>
                  </a:cubicBezTo>
                  <a:cubicBezTo>
                    <a:pt x="2008" y="11937"/>
                    <a:pt x="1972" y="11972"/>
                    <a:pt x="1972" y="12026"/>
                  </a:cubicBezTo>
                  <a:cubicBezTo>
                    <a:pt x="1972" y="12088"/>
                    <a:pt x="2017" y="12124"/>
                    <a:pt x="2070" y="12124"/>
                  </a:cubicBezTo>
                  <a:cubicBezTo>
                    <a:pt x="2124" y="12115"/>
                    <a:pt x="2160" y="12088"/>
                    <a:pt x="2160" y="12026"/>
                  </a:cubicBezTo>
                  <a:close/>
                  <a:moveTo>
                    <a:pt x="2722" y="13257"/>
                  </a:moveTo>
                  <a:cubicBezTo>
                    <a:pt x="2677" y="13257"/>
                    <a:pt x="2641" y="13293"/>
                    <a:pt x="2641" y="13337"/>
                  </a:cubicBezTo>
                  <a:cubicBezTo>
                    <a:pt x="2632" y="13391"/>
                    <a:pt x="2668" y="13426"/>
                    <a:pt x="2722" y="13435"/>
                  </a:cubicBezTo>
                  <a:cubicBezTo>
                    <a:pt x="2775" y="13435"/>
                    <a:pt x="2802" y="13400"/>
                    <a:pt x="2820" y="13346"/>
                  </a:cubicBezTo>
                  <a:cubicBezTo>
                    <a:pt x="2802" y="13301"/>
                    <a:pt x="2784" y="13257"/>
                    <a:pt x="2722" y="13257"/>
                  </a:cubicBezTo>
                  <a:moveTo>
                    <a:pt x="1972" y="5371"/>
                  </a:moveTo>
                  <a:cubicBezTo>
                    <a:pt x="1972" y="5424"/>
                    <a:pt x="1999" y="5460"/>
                    <a:pt x="2061" y="5469"/>
                  </a:cubicBezTo>
                  <a:cubicBezTo>
                    <a:pt x="2124" y="5469"/>
                    <a:pt x="2160" y="5433"/>
                    <a:pt x="2160" y="5380"/>
                  </a:cubicBezTo>
                  <a:cubicBezTo>
                    <a:pt x="2160" y="5317"/>
                    <a:pt x="2133" y="5281"/>
                    <a:pt x="2070" y="5273"/>
                  </a:cubicBezTo>
                  <a:cubicBezTo>
                    <a:pt x="2017" y="5281"/>
                    <a:pt x="1972" y="5308"/>
                    <a:pt x="1972" y="5371"/>
                  </a:cubicBezTo>
                  <a:close/>
                  <a:moveTo>
                    <a:pt x="1401" y="5290"/>
                  </a:moveTo>
                  <a:cubicBezTo>
                    <a:pt x="1348" y="5290"/>
                    <a:pt x="1321" y="5326"/>
                    <a:pt x="1321" y="5380"/>
                  </a:cubicBezTo>
                  <a:cubicBezTo>
                    <a:pt x="1330" y="5424"/>
                    <a:pt x="1366" y="5460"/>
                    <a:pt x="1419" y="5451"/>
                  </a:cubicBezTo>
                  <a:cubicBezTo>
                    <a:pt x="1464" y="5451"/>
                    <a:pt x="1490" y="5415"/>
                    <a:pt x="1490" y="5371"/>
                  </a:cubicBezTo>
                  <a:cubicBezTo>
                    <a:pt x="1482" y="5317"/>
                    <a:pt x="1455" y="5281"/>
                    <a:pt x="1401" y="5290"/>
                  </a:cubicBezTo>
                  <a:close/>
                  <a:moveTo>
                    <a:pt x="2070" y="4621"/>
                  </a:moveTo>
                  <a:cubicBezTo>
                    <a:pt x="2017" y="4621"/>
                    <a:pt x="1981" y="4657"/>
                    <a:pt x="1972" y="4711"/>
                  </a:cubicBezTo>
                  <a:cubicBezTo>
                    <a:pt x="1972" y="4764"/>
                    <a:pt x="2008" y="4800"/>
                    <a:pt x="2070" y="4800"/>
                  </a:cubicBezTo>
                  <a:cubicBezTo>
                    <a:pt x="2124" y="4800"/>
                    <a:pt x="2151" y="4764"/>
                    <a:pt x="2160" y="4711"/>
                  </a:cubicBezTo>
                  <a:cubicBezTo>
                    <a:pt x="2151" y="4657"/>
                    <a:pt x="2124" y="4621"/>
                    <a:pt x="2070" y="4621"/>
                  </a:cubicBezTo>
                  <a:close/>
                  <a:moveTo>
                    <a:pt x="2632" y="4711"/>
                  </a:moveTo>
                  <a:cubicBezTo>
                    <a:pt x="2632" y="4773"/>
                    <a:pt x="2659" y="4809"/>
                    <a:pt x="2722" y="4809"/>
                  </a:cubicBezTo>
                  <a:cubicBezTo>
                    <a:pt x="2784" y="4809"/>
                    <a:pt x="2820" y="4773"/>
                    <a:pt x="2820" y="4711"/>
                  </a:cubicBezTo>
                  <a:cubicBezTo>
                    <a:pt x="2820" y="4648"/>
                    <a:pt x="2784" y="4621"/>
                    <a:pt x="2722" y="4612"/>
                  </a:cubicBezTo>
                  <a:cubicBezTo>
                    <a:pt x="2668" y="4621"/>
                    <a:pt x="2632" y="4648"/>
                    <a:pt x="2632" y="4711"/>
                  </a:cubicBezTo>
                  <a:close/>
                  <a:moveTo>
                    <a:pt x="4640" y="2052"/>
                  </a:moveTo>
                  <a:cubicBezTo>
                    <a:pt x="4640" y="2106"/>
                    <a:pt x="4666" y="2141"/>
                    <a:pt x="4720" y="2141"/>
                  </a:cubicBezTo>
                  <a:cubicBezTo>
                    <a:pt x="4773" y="2150"/>
                    <a:pt x="4809" y="2115"/>
                    <a:pt x="4809" y="2061"/>
                  </a:cubicBezTo>
                  <a:cubicBezTo>
                    <a:pt x="4818" y="2007"/>
                    <a:pt x="4782" y="1972"/>
                    <a:pt x="4729" y="1963"/>
                  </a:cubicBezTo>
                  <a:cubicBezTo>
                    <a:pt x="4675" y="1972"/>
                    <a:pt x="4640" y="1999"/>
                    <a:pt x="4640" y="2052"/>
                  </a:cubicBezTo>
                  <a:close/>
                  <a:moveTo>
                    <a:pt x="5478" y="2061"/>
                  </a:moveTo>
                  <a:cubicBezTo>
                    <a:pt x="5478" y="1999"/>
                    <a:pt x="5442" y="1963"/>
                    <a:pt x="5380" y="1963"/>
                  </a:cubicBezTo>
                  <a:cubicBezTo>
                    <a:pt x="5326" y="1963"/>
                    <a:pt x="5291" y="1999"/>
                    <a:pt x="5291" y="2052"/>
                  </a:cubicBezTo>
                  <a:cubicBezTo>
                    <a:pt x="5291" y="2115"/>
                    <a:pt x="5326" y="2141"/>
                    <a:pt x="5389" y="2150"/>
                  </a:cubicBezTo>
                  <a:cubicBezTo>
                    <a:pt x="5442" y="2141"/>
                    <a:pt x="5478" y="2115"/>
                    <a:pt x="5478" y="2061"/>
                  </a:cubicBezTo>
                  <a:close/>
                  <a:moveTo>
                    <a:pt x="6067" y="1954"/>
                  </a:moveTo>
                  <a:cubicBezTo>
                    <a:pt x="6013" y="1954"/>
                    <a:pt x="5969" y="1990"/>
                    <a:pt x="5969" y="2052"/>
                  </a:cubicBezTo>
                  <a:cubicBezTo>
                    <a:pt x="5969" y="2115"/>
                    <a:pt x="6004" y="2150"/>
                    <a:pt x="6067" y="2150"/>
                  </a:cubicBezTo>
                  <a:cubicBezTo>
                    <a:pt x="6129" y="2150"/>
                    <a:pt x="6156" y="2115"/>
                    <a:pt x="6165" y="2052"/>
                  </a:cubicBezTo>
                  <a:cubicBezTo>
                    <a:pt x="6156" y="1999"/>
                    <a:pt x="6129" y="1963"/>
                    <a:pt x="6067" y="1954"/>
                  </a:cubicBezTo>
                  <a:close/>
                  <a:moveTo>
                    <a:pt x="714" y="9287"/>
                  </a:moveTo>
                  <a:cubicBezTo>
                    <a:pt x="670" y="9296"/>
                    <a:pt x="634" y="9323"/>
                    <a:pt x="643" y="9376"/>
                  </a:cubicBezTo>
                  <a:cubicBezTo>
                    <a:pt x="643" y="9430"/>
                    <a:pt x="679" y="9456"/>
                    <a:pt x="732" y="9456"/>
                  </a:cubicBezTo>
                  <a:cubicBezTo>
                    <a:pt x="786" y="9448"/>
                    <a:pt x="804" y="9412"/>
                    <a:pt x="812" y="9367"/>
                  </a:cubicBezTo>
                  <a:cubicBezTo>
                    <a:pt x="804" y="9314"/>
                    <a:pt x="768" y="9278"/>
                    <a:pt x="714" y="9287"/>
                  </a:cubicBezTo>
                  <a:close/>
                  <a:moveTo>
                    <a:pt x="1401" y="9278"/>
                  </a:moveTo>
                  <a:cubicBezTo>
                    <a:pt x="1348" y="9278"/>
                    <a:pt x="1312" y="9314"/>
                    <a:pt x="1312" y="9376"/>
                  </a:cubicBezTo>
                  <a:cubicBezTo>
                    <a:pt x="1312" y="9430"/>
                    <a:pt x="1348" y="9465"/>
                    <a:pt x="1410" y="9465"/>
                  </a:cubicBezTo>
                  <a:cubicBezTo>
                    <a:pt x="1473" y="9465"/>
                    <a:pt x="1499" y="9430"/>
                    <a:pt x="1499" y="9367"/>
                  </a:cubicBezTo>
                  <a:cubicBezTo>
                    <a:pt x="1499" y="9314"/>
                    <a:pt x="1464" y="9278"/>
                    <a:pt x="1401" y="9278"/>
                  </a:cubicBezTo>
                  <a:close/>
                  <a:moveTo>
                    <a:pt x="1499" y="10036"/>
                  </a:moveTo>
                  <a:cubicBezTo>
                    <a:pt x="1499" y="9974"/>
                    <a:pt x="1464" y="9938"/>
                    <a:pt x="1410" y="9938"/>
                  </a:cubicBezTo>
                  <a:cubicBezTo>
                    <a:pt x="1357" y="9938"/>
                    <a:pt x="1321" y="9974"/>
                    <a:pt x="1312" y="10027"/>
                  </a:cubicBezTo>
                  <a:cubicBezTo>
                    <a:pt x="1312" y="10081"/>
                    <a:pt x="1348" y="10117"/>
                    <a:pt x="1410" y="10126"/>
                  </a:cubicBezTo>
                  <a:cubicBezTo>
                    <a:pt x="1464" y="10117"/>
                    <a:pt x="1499" y="10090"/>
                    <a:pt x="1499" y="10036"/>
                  </a:cubicBezTo>
                  <a:close/>
                  <a:moveTo>
                    <a:pt x="2052" y="12606"/>
                  </a:moveTo>
                  <a:cubicBezTo>
                    <a:pt x="2008" y="12615"/>
                    <a:pt x="1981" y="12641"/>
                    <a:pt x="1981" y="12695"/>
                  </a:cubicBezTo>
                  <a:cubicBezTo>
                    <a:pt x="1990" y="12748"/>
                    <a:pt x="2026" y="12775"/>
                    <a:pt x="2079" y="12775"/>
                  </a:cubicBezTo>
                  <a:cubicBezTo>
                    <a:pt x="2124" y="12766"/>
                    <a:pt x="2151" y="12730"/>
                    <a:pt x="2151" y="12686"/>
                  </a:cubicBezTo>
                  <a:cubicBezTo>
                    <a:pt x="2142" y="12632"/>
                    <a:pt x="2106" y="12597"/>
                    <a:pt x="2052" y="12606"/>
                  </a:cubicBezTo>
                  <a:close/>
                  <a:moveTo>
                    <a:pt x="3292" y="13346"/>
                  </a:moveTo>
                  <a:cubicBezTo>
                    <a:pt x="3292" y="13408"/>
                    <a:pt x="3328" y="13444"/>
                    <a:pt x="3382" y="13444"/>
                  </a:cubicBezTo>
                  <a:cubicBezTo>
                    <a:pt x="3444" y="13444"/>
                    <a:pt x="3480" y="13408"/>
                    <a:pt x="3480" y="13346"/>
                  </a:cubicBezTo>
                  <a:cubicBezTo>
                    <a:pt x="3480" y="13284"/>
                    <a:pt x="3444" y="13257"/>
                    <a:pt x="3382" y="13248"/>
                  </a:cubicBezTo>
                  <a:cubicBezTo>
                    <a:pt x="3328" y="13257"/>
                    <a:pt x="3292" y="13293"/>
                    <a:pt x="3292" y="13346"/>
                  </a:cubicBezTo>
                  <a:close/>
                  <a:moveTo>
                    <a:pt x="2820" y="12686"/>
                  </a:moveTo>
                  <a:cubicBezTo>
                    <a:pt x="2820" y="12632"/>
                    <a:pt x="2784" y="12597"/>
                    <a:pt x="2722" y="12597"/>
                  </a:cubicBezTo>
                  <a:cubicBezTo>
                    <a:pt x="2668" y="12597"/>
                    <a:pt x="2632" y="12632"/>
                    <a:pt x="2632" y="12686"/>
                  </a:cubicBezTo>
                  <a:cubicBezTo>
                    <a:pt x="2632" y="12748"/>
                    <a:pt x="2668" y="12775"/>
                    <a:pt x="2722" y="12784"/>
                  </a:cubicBezTo>
                  <a:cubicBezTo>
                    <a:pt x="2784" y="12775"/>
                    <a:pt x="2820" y="12748"/>
                    <a:pt x="2820" y="12686"/>
                  </a:cubicBezTo>
                  <a:close/>
                  <a:moveTo>
                    <a:pt x="1321" y="10688"/>
                  </a:moveTo>
                  <a:cubicBezTo>
                    <a:pt x="1321" y="10741"/>
                    <a:pt x="1348" y="10777"/>
                    <a:pt x="1401" y="10777"/>
                  </a:cubicBezTo>
                  <a:cubicBezTo>
                    <a:pt x="1464" y="10777"/>
                    <a:pt x="1499" y="10741"/>
                    <a:pt x="1499" y="10688"/>
                  </a:cubicBezTo>
                  <a:cubicBezTo>
                    <a:pt x="1499" y="10634"/>
                    <a:pt x="1455" y="10598"/>
                    <a:pt x="1401" y="10598"/>
                  </a:cubicBezTo>
                  <a:cubicBezTo>
                    <a:pt x="1357" y="10607"/>
                    <a:pt x="1321" y="10634"/>
                    <a:pt x="1321" y="10688"/>
                  </a:cubicBezTo>
                  <a:close/>
                  <a:moveTo>
                    <a:pt x="4631" y="2703"/>
                  </a:moveTo>
                  <a:cubicBezTo>
                    <a:pt x="4622" y="2766"/>
                    <a:pt x="4657" y="2801"/>
                    <a:pt x="4720" y="2810"/>
                  </a:cubicBezTo>
                  <a:cubicBezTo>
                    <a:pt x="4782" y="2810"/>
                    <a:pt x="4818" y="2784"/>
                    <a:pt x="4818" y="2712"/>
                  </a:cubicBezTo>
                  <a:cubicBezTo>
                    <a:pt x="4818" y="2650"/>
                    <a:pt x="4782" y="2623"/>
                    <a:pt x="4729" y="2614"/>
                  </a:cubicBezTo>
                  <a:cubicBezTo>
                    <a:pt x="4666" y="2614"/>
                    <a:pt x="4631" y="2650"/>
                    <a:pt x="4631" y="2703"/>
                  </a:cubicBezTo>
                  <a:close/>
                  <a:moveTo>
                    <a:pt x="4078" y="2623"/>
                  </a:moveTo>
                  <a:cubicBezTo>
                    <a:pt x="4024" y="2614"/>
                    <a:pt x="3979" y="2650"/>
                    <a:pt x="3979" y="2703"/>
                  </a:cubicBezTo>
                  <a:cubicBezTo>
                    <a:pt x="3970" y="2757"/>
                    <a:pt x="4006" y="2801"/>
                    <a:pt x="4060" y="2801"/>
                  </a:cubicBezTo>
                  <a:cubicBezTo>
                    <a:pt x="4113" y="2810"/>
                    <a:pt x="4149" y="2766"/>
                    <a:pt x="4158" y="2712"/>
                  </a:cubicBezTo>
                  <a:cubicBezTo>
                    <a:pt x="4149" y="2668"/>
                    <a:pt x="4131" y="2632"/>
                    <a:pt x="4078" y="2623"/>
                  </a:cubicBezTo>
                  <a:close/>
                  <a:moveTo>
                    <a:pt x="5478" y="14684"/>
                  </a:moveTo>
                  <a:cubicBezTo>
                    <a:pt x="5478" y="14631"/>
                    <a:pt x="5442" y="14595"/>
                    <a:pt x="5380" y="14595"/>
                  </a:cubicBezTo>
                  <a:cubicBezTo>
                    <a:pt x="5318" y="14595"/>
                    <a:pt x="5282" y="14631"/>
                    <a:pt x="5291" y="14693"/>
                  </a:cubicBezTo>
                  <a:cubicBezTo>
                    <a:pt x="5291" y="14756"/>
                    <a:pt x="5326" y="14782"/>
                    <a:pt x="5389" y="14782"/>
                  </a:cubicBezTo>
                  <a:cubicBezTo>
                    <a:pt x="5451" y="14773"/>
                    <a:pt x="5478" y="14747"/>
                    <a:pt x="5478" y="14684"/>
                  </a:cubicBezTo>
                  <a:close/>
                  <a:moveTo>
                    <a:pt x="732" y="7949"/>
                  </a:moveTo>
                  <a:cubicBezTo>
                    <a:pt x="679" y="7940"/>
                    <a:pt x="643" y="7976"/>
                    <a:pt x="643" y="8029"/>
                  </a:cubicBezTo>
                  <a:cubicBezTo>
                    <a:pt x="643" y="8083"/>
                    <a:pt x="670" y="8109"/>
                    <a:pt x="723" y="8118"/>
                  </a:cubicBezTo>
                  <a:cubicBezTo>
                    <a:pt x="777" y="8118"/>
                    <a:pt x="804" y="8083"/>
                    <a:pt x="812" y="8029"/>
                  </a:cubicBezTo>
                  <a:cubicBezTo>
                    <a:pt x="804" y="7985"/>
                    <a:pt x="777" y="7949"/>
                    <a:pt x="732" y="7949"/>
                  </a:cubicBezTo>
                  <a:close/>
                  <a:moveTo>
                    <a:pt x="1401" y="7940"/>
                  </a:moveTo>
                  <a:cubicBezTo>
                    <a:pt x="1348" y="7940"/>
                    <a:pt x="1312" y="7976"/>
                    <a:pt x="1312" y="8029"/>
                  </a:cubicBezTo>
                  <a:cubicBezTo>
                    <a:pt x="1312" y="8092"/>
                    <a:pt x="1348" y="8127"/>
                    <a:pt x="1410" y="8127"/>
                  </a:cubicBezTo>
                  <a:cubicBezTo>
                    <a:pt x="1473" y="8127"/>
                    <a:pt x="1499" y="8083"/>
                    <a:pt x="1508" y="8020"/>
                  </a:cubicBezTo>
                  <a:cubicBezTo>
                    <a:pt x="1490" y="7976"/>
                    <a:pt x="1464" y="7931"/>
                    <a:pt x="1401" y="7940"/>
                  </a:cubicBezTo>
                  <a:close/>
                  <a:moveTo>
                    <a:pt x="1410" y="6620"/>
                  </a:moveTo>
                  <a:cubicBezTo>
                    <a:pt x="1348" y="6620"/>
                    <a:pt x="1312" y="6655"/>
                    <a:pt x="1312" y="6718"/>
                  </a:cubicBezTo>
                  <a:cubicBezTo>
                    <a:pt x="1312" y="6771"/>
                    <a:pt x="1348" y="6807"/>
                    <a:pt x="1401" y="6807"/>
                  </a:cubicBezTo>
                  <a:cubicBezTo>
                    <a:pt x="1464" y="6807"/>
                    <a:pt x="1499" y="6771"/>
                    <a:pt x="1499" y="6700"/>
                  </a:cubicBezTo>
                  <a:cubicBezTo>
                    <a:pt x="1490" y="6655"/>
                    <a:pt x="1464" y="6620"/>
                    <a:pt x="1410" y="6620"/>
                  </a:cubicBezTo>
                  <a:close/>
                  <a:moveTo>
                    <a:pt x="1499" y="7378"/>
                  </a:moveTo>
                  <a:cubicBezTo>
                    <a:pt x="1499" y="7315"/>
                    <a:pt x="1473" y="7280"/>
                    <a:pt x="1410" y="7280"/>
                  </a:cubicBezTo>
                  <a:cubicBezTo>
                    <a:pt x="1348" y="7271"/>
                    <a:pt x="1312" y="7307"/>
                    <a:pt x="1312" y="7369"/>
                  </a:cubicBezTo>
                  <a:cubicBezTo>
                    <a:pt x="1312" y="7431"/>
                    <a:pt x="1348" y="7458"/>
                    <a:pt x="1401" y="7467"/>
                  </a:cubicBezTo>
                  <a:cubicBezTo>
                    <a:pt x="1464" y="7467"/>
                    <a:pt x="1499" y="7431"/>
                    <a:pt x="1499" y="7378"/>
                  </a:cubicBezTo>
                  <a:close/>
                  <a:moveTo>
                    <a:pt x="1401" y="8591"/>
                  </a:moveTo>
                  <a:cubicBezTo>
                    <a:pt x="1348" y="8600"/>
                    <a:pt x="1312" y="8636"/>
                    <a:pt x="1312" y="8689"/>
                  </a:cubicBezTo>
                  <a:cubicBezTo>
                    <a:pt x="1312" y="8752"/>
                    <a:pt x="1348" y="8787"/>
                    <a:pt x="1410" y="8778"/>
                  </a:cubicBezTo>
                  <a:cubicBezTo>
                    <a:pt x="1473" y="8778"/>
                    <a:pt x="1499" y="8743"/>
                    <a:pt x="1508" y="8680"/>
                  </a:cubicBezTo>
                  <a:cubicBezTo>
                    <a:pt x="1490" y="8636"/>
                    <a:pt x="1464" y="8591"/>
                    <a:pt x="1401" y="8591"/>
                  </a:cubicBezTo>
                  <a:close/>
                  <a:moveTo>
                    <a:pt x="732" y="8609"/>
                  </a:moveTo>
                  <a:cubicBezTo>
                    <a:pt x="679" y="8600"/>
                    <a:pt x="643" y="8636"/>
                    <a:pt x="643" y="8689"/>
                  </a:cubicBezTo>
                  <a:cubicBezTo>
                    <a:pt x="634" y="8734"/>
                    <a:pt x="670" y="8770"/>
                    <a:pt x="714" y="8770"/>
                  </a:cubicBezTo>
                  <a:cubicBezTo>
                    <a:pt x="768" y="8778"/>
                    <a:pt x="804" y="8743"/>
                    <a:pt x="812" y="8689"/>
                  </a:cubicBezTo>
                  <a:cubicBezTo>
                    <a:pt x="804" y="8645"/>
                    <a:pt x="786" y="8609"/>
                    <a:pt x="732" y="8609"/>
                  </a:cubicBezTo>
                  <a:close/>
                  <a:moveTo>
                    <a:pt x="5469" y="15344"/>
                  </a:moveTo>
                  <a:cubicBezTo>
                    <a:pt x="5469" y="15291"/>
                    <a:pt x="5434" y="15264"/>
                    <a:pt x="5389" y="15255"/>
                  </a:cubicBezTo>
                  <a:cubicBezTo>
                    <a:pt x="5335" y="15255"/>
                    <a:pt x="5300" y="15291"/>
                    <a:pt x="5300" y="15344"/>
                  </a:cubicBezTo>
                  <a:cubicBezTo>
                    <a:pt x="5300" y="15398"/>
                    <a:pt x="5335" y="15434"/>
                    <a:pt x="5389" y="15434"/>
                  </a:cubicBezTo>
                  <a:cubicBezTo>
                    <a:pt x="5442" y="15425"/>
                    <a:pt x="5478" y="15398"/>
                    <a:pt x="5469" y="15344"/>
                  </a:cubicBezTo>
                  <a:close/>
                  <a:moveTo>
                    <a:pt x="6067" y="15434"/>
                  </a:moveTo>
                  <a:cubicBezTo>
                    <a:pt x="6120" y="15442"/>
                    <a:pt x="6156" y="15407"/>
                    <a:pt x="6156" y="15353"/>
                  </a:cubicBezTo>
                  <a:cubicBezTo>
                    <a:pt x="6156" y="15291"/>
                    <a:pt x="6120" y="15255"/>
                    <a:pt x="6067" y="15255"/>
                  </a:cubicBezTo>
                  <a:cubicBezTo>
                    <a:pt x="6013" y="15255"/>
                    <a:pt x="5978" y="15291"/>
                    <a:pt x="5978" y="15344"/>
                  </a:cubicBezTo>
                  <a:cubicBezTo>
                    <a:pt x="5978" y="15398"/>
                    <a:pt x="6013" y="15434"/>
                    <a:pt x="6067" y="15434"/>
                  </a:cubicBezTo>
                  <a:close/>
                  <a:moveTo>
                    <a:pt x="6718" y="15255"/>
                  </a:moveTo>
                  <a:cubicBezTo>
                    <a:pt x="6665" y="15255"/>
                    <a:pt x="6629" y="15291"/>
                    <a:pt x="6629" y="15353"/>
                  </a:cubicBezTo>
                  <a:cubicBezTo>
                    <a:pt x="6638" y="15407"/>
                    <a:pt x="6674" y="15442"/>
                    <a:pt x="6727" y="15442"/>
                  </a:cubicBezTo>
                  <a:cubicBezTo>
                    <a:pt x="6790" y="15442"/>
                    <a:pt x="6816" y="15398"/>
                    <a:pt x="6816" y="15344"/>
                  </a:cubicBezTo>
                  <a:cubicBezTo>
                    <a:pt x="6807" y="15282"/>
                    <a:pt x="6781" y="15246"/>
                    <a:pt x="6718" y="15255"/>
                  </a:cubicBezTo>
                  <a:close/>
                  <a:moveTo>
                    <a:pt x="4078" y="14773"/>
                  </a:moveTo>
                  <a:cubicBezTo>
                    <a:pt x="4122" y="14764"/>
                    <a:pt x="4149" y="14738"/>
                    <a:pt x="4149" y="14684"/>
                  </a:cubicBezTo>
                  <a:cubicBezTo>
                    <a:pt x="4149" y="14631"/>
                    <a:pt x="4113" y="14604"/>
                    <a:pt x="4060" y="14604"/>
                  </a:cubicBezTo>
                  <a:cubicBezTo>
                    <a:pt x="4015" y="14604"/>
                    <a:pt x="3988" y="14640"/>
                    <a:pt x="3979" y="14693"/>
                  </a:cubicBezTo>
                  <a:cubicBezTo>
                    <a:pt x="3988" y="14747"/>
                    <a:pt x="4024" y="14773"/>
                    <a:pt x="4078" y="14773"/>
                  </a:cubicBezTo>
                  <a:close/>
                  <a:moveTo>
                    <a:pt x="4631" y="14684"/>
                  </a:moveTo>
                  <a:cubicBezTo>
                    <a:pt x="4631" y="14747"/>
                    <a:pt x="4666" y="14782"/>
                    <a:pt x="4729" y="14782"/>
                  </a:cubicBezTo>
                  <a:cubicBezTo>
                    <a:pt x="4782" y="14782"/>
                    <a:pt x="4818" y="14747"/>
                    <a:pt x="4818" y="14693"/>
                  </a:cubicBezTo>
                  <a:cubicBezTo>
                    <a:pt x="4818" y="14631"/>
                    <a:pt x="4782" y="14604"/>
                    <a:pt x="4720" y="14595"/>
                  </a:cubicBezTo>
                  <a:cubicBezTo>
                    <a:pt x="4675" y="14604"/>
                    <a:pt x="4631" y="14631"/>
                    <a:pt x="4631" y="14684"/>
                  </a:cubicBezTo>
                  <a:close/>
                  <a:moveTo>
                    <a:pt x="3489" y="12686"/>
                  </a:moveTo>
                  <a:cubicBezTo>
                    <a:pt x="3480" y="12615"/>
                    <a:pt x="3444" y="12579"/>
                    <a:pt x="3382" y="12588"/>
                  </a:cubicBezTo>
                  <a:cubicBezTo>
                    <a:pt x="3310" y="12588"/>
                    <a:pt x="3275" y="12632"/>
                    <a:pt x="3284" y="12695"/>
                  </a:cubicBezTo>
                  <a:cubicBezTo>
                    <a:pt x="3284" y="12757"/>
                    <a:pt x="3328" y="12793"/>
                    <a:pt x="3391" y="12793"/>
                  </a:cubicBezTo>
                  <a:cubicBezTo>
                    <a:pt x="3453" y="12784"/>
                    <a:pt x="3489" y="12748"/>
                    <a:pt x="3489" y="12686"/>
                  </a:cubicBezTo>
                  <a:close/>
                  <a:moveTo>
                    <a:pt x="5282" y="2712"/>
                  </a:moveTo>
                  <a:cubicBezTo>
                    <a:pt x="5282" y="2784"/>
                    <a:pt x="5326" y="2819"/>
                    <a:pt x="5389" y="2819"/>
                  </a:cubicBezTo>
                  <a:cubicBezTo>
                    <a:pt x="5451" y="2810"/>
                    <a:pt x="5487" y="2775"/>
                    <a:pt x="5487" y="2712"/>
                  </a:cubicBezTo>
                  <a:cubicBezTo>
                    <a:pt x="5487" y="2641"/>
                    <a:pt x="5442" y="2614"/>
                    <a:pt x="5380" y="2605"/>
                  </a:cubicBezTo>
                  <a:cubicBezTo>
                    <a:pt x="5318" y="2614"/>
                    <a:pt x="5282" y="2650"/>
                    <a:pt x="5282" y="2712"/>
                  </a:cubicBezTo>
                  <a:close/>
                  <a:moveTo>
                    <a:pt x="2061" y="10589"/>
                  </a:moveTo>
                  <a:cubicBezTo>
                    <a:pt x="2008" y="10589"/>
                    <a:pt x="1972" y="10625"/>
                    <a:pt x="1963" y="10679"/>
                  </a:cubicBezTo>
                  <a:cubicBezTo>
                    <a:pt x="1963" y="10750"/>
                    <a:pt x="1999" y="10786"/>
                    <a:pt x="2061" y="10786"/>
                  </a:cubicBezTo>
                  <a:cubicBezTo>
                    <a:pt x="2124" y="10795"/>
                    <a:pt x="2160" y="10750"/>
                    <a:pt x="2168" y="10688"/>
                  </a:cubicBezTo>
                  <a:cubicBezTo>
                    <a:pt x="2160" y="10625"/>
                    <a:pt x="2133" y="10589"/>
                    <a:pt x="2061" y="10589"/>
                  </a:cubicBezTo>
                  <a:close/>
                  <a:moveTo>
                    <a:pt x="3310" y="4033"/>
                  </a:moveTo>
                  <a:cubicBezTo>
                    <a:pt x="3310" y="4086"/>
                    <a:pt x="3337" y="4131"/>
                    <a:pt x="3400" y="4131"/>
                  </a:cubicBezTo>
                  <a:cubicBezTo>
                    <a:pt x="3462" y="4131"/>
                    <a:pt x="3507" y="4104"/>
                    <a:pt x="3507" y="4033"/>
                  </a:cubicBezTo>
                  <a:cubicBezTo>
                    <a:pt x="3507" y="3970"/>
                    <a:pt x="3471" y="3934"/>
                    <a:pt x="3408" y="3925"/>
                  </a:cubicBezTo>
                  <a:cubicBezTo>
                    <a:pt x="3346" y="3934"/>
                    <a:pt x="3310" y="3970"/>
                    <a:pt x="3310" y="4033"/>
                  </a:cubicBezTo>
                  <a:close/>
                  <a:moveTo>
                    <a:pt x="2722" y="11928"/>
                  </a:moveTo>
                  <a:cubicBezTo>
                    <a:pt x="2668" y="11928"/>
                    <a:pt x="2632" y="11963"/>
                    <a:pt x="2623" y="12017"/>
                  </a:cubicBezTo>
                  <a:cubicBezTo>
                    <a:pt x="2623" y="12088"/>
                    <a:pt x="2650" y="12124"/>
                    <a:pt x="2722" y="12133"/>
                  </a:cubicBezTo>
                  <a:cubicBezTo>
                    <a:pt x="2784" y="12133"/>
                    <a:pt x="2820" y="12097"/>
                    <a:pt x="2829" y="12035"/>
                  </a:cubicBezTo>
                  <a:cubicBezTo>
                    <a:pt x="2820" y="11972"/>
                    <a:pt x="2793" y="11928"/>
                    <a:pt x="2722" y="11928"/>
                  </a:cubicBezTo>
                  <a:close/>
                  <a:moveTo>
                    <a:pt x="3962" y="3372"/>
                  </a:moveTo>
                  <a:cubicBezTo>
                    <a:pt x="3962" y="3435"/>
                    <a:pt x="3997" y="3470"/>
                    <a:pt x="4060" y="3470"/>
                  </a:cubicBezTo>
                  <a:cubicBezTo>
                    <a:pt x="4122" y="3479"/>
                    <a:pt x="4167" y="3444"/>
                    <a:pt x="4167" y="3381"/>
                  </a:cubicBezTo>
                  <a:cubicBezTo>
                    <a:pt x="4167" y="3310"/>
                    <a:pt x="4131" y="3274"/>
                    <a:pt x="4069" y="3274"/>
                  </a:cubicBezTo>
                  <a:cubicBezTo>
                    <a:pt x="4006" y="3274"/>
                    <a:pt x="3970" y="3310"/>
                    <a:pt x="3962" y="3372"/>
                  </a:cubicBezTo>
                  <a:close/>
                  <a:moveTo>
                    <a:pt x="6165" y="14693"/>
                  </a:moveTo>
                  <a:cubicBezTo>
                    <a:pt x="6174" y="14622"/>
                    <a:pt x="6129" y="14586"/>
                    <a:pt x="6067" y="14586"/>
                  </a:cubicBezTo>
                  <a:cubicBezTo>
                    <a:pt x="6004" y="14586"/>
                    <a:pt x="5960" y="14622"/>
                    <a:pt x="5960" y="14684"/>
                  </a:cubicBezTo>
                  <a:cubicBezTo>
                    <a:pt x="5960" y="14756"/>
                    <a:pt x="6004" y="14782"/>
                    <a:pt x="6067" y="14791"/>
                  </a:cubicBezTo>
                  <a:cubicBezTo>
                    <a:pt x="6129" y="14791"/>
                    <a:pt x="6165" y="14756"/>
                    <a:pt x="6165" y="14693"/>
                  </a:cubicBezTo>
                  <a:close/>
                  <a:moveTo>
                    <a:pt x="4720" y="13926"/>
                  </a:moveTo>
                  <a:cubicBezTo>
                    <a:pt x="4657" y="13926"/>
                    <a:pt x="4622" y="13971"/>
                    <a:pt x="4622" y="14033"/>
                  </a:cubicBezTo>
                  <a:cubicBezTo>
                    <a:pt x="4622" y="14095"/>
                    <a:pt x="4666" y="14131"/>
                    <a:pt x="4729" y="14131"/>
                  </a:cubicBezTo>
                  <a:cubicBezTo>
                    <a:pt x="4791" y="14131"/>
                    <a:pt x="4827" y="14086"/>
                    <a:pt x="4827" y="14024"/>
                  </a:cubicBezTo>
                  <a:cubicBezTo>
                    <a:pt x="4818" y="13962"/>
                    <a:pt x="4782" y="13926"/>
                    <a:pt x="4720" y="13926"/>
                  </a:cubicBezTo>
                  <a:close/>
                  <a:moveTo>
                    <a:pt x="2061" y="6611"/>
                  </a:moveTo>
                  <a:cubicBezTo>
                    <a:pt x="1999" y="6611"/>
                    <a:pt x="1963" y="6655"/>
                    <a:pt x="1963" y="6718"/>
                  </a:cubicBezTo>
                  <a:cubicBezTo>
                    <a:pt x="1963" y="6780"/>
                    <a:pt x="2008" y="6816"/>
                    <a:pt x="2070" y="6816"/>
                  </a:cubicBezTo>
                  <a:cubicBezTo>
                    <a:pt x="2133" y="6816"/>
                    <a:pt x="2168" y="6771"/>
                    <a:pt x="2168" y="6709"/>
                  </a:cubicBezTo>
                  <a:cubicBezTo>
                    <a:pt x="2160" y="6646"/>
                    <a:pt x="2124" y="6611"/>
                    <a:pt x="2061" y="6611"/>
                  </a:cubicBezTo>
                  <a:close/>
                  <a:moveTo>
                    <a:pt x="1963" y="6040"/>
                  </a:moveTo>
                  <a:cubicBezTo>
                    <a:pt x="1972" y="6102"/>
                    <a:pt x="2008" y="6138"/>
                    <a:pt x="2079" y="6129"/>
                  </a:cubicBezTo>
                  <a:cubicBezTo>
                    <a:pt x="2133" y="6129"/>
                    <a:pt x="2168" y="6084"/>
                    <a:pt x="2168" y="6031"/>
                  </a:cubicBezTo>
                  <a:cubicBezTo>
                    <a:pt x="2168" y="5968"/>
                    <a:pt x="2124" y="5933"/>
                    <a:pt x="2061" y="5933"/>
                  </a:cubicBezTo>
                  <a:cubicBezTo>
                    <a:pt x="1999" y="5933"/>
                    <a:pt x="1963" y="5968"/>
                    <a:pt x="1963" y="6040"/>
                  </a:cubicBezTo>
                  <a:close/>
                  <a:moveTo>
                    <a:pt x="6718" y="1954"/>
                  </a:moveTo>
                  <a:cubicBezTo>
                    <a:pt x="6656" y="1954"/>
                    <a:pt x="6620" y="1999"/>
                    <a:pt x="6620" y="2052"/>
                  </a:cubicBezTo>
                  <a:cubicBezTo>
                    <a:pt x="6629" y="2115"/>
                    <a:pt x="6665" y="2159"/>
                    <a:pt x="6727" y="2150"/>
                  </a:cubicBezTo>
                  <a:cubicBezTo>
                    <a:pt x="6790" y="2150"/>
                    <a:pt x="6825" y="2115"/>
                    <a:pt x="6825" y="2043"/>
                  </a:cubicBezTo>
                  <a:cubicBezTo>
                    <a:pt x="6816" y="1990"/>
                    <a:pt x="6781" y="1954"/>
                    <a:pt x="6718" y="1954"/>
                  </a:cubicBezTo>
                  <a:close/>
                  <a:moveTo>
                    <a:pt x="2177" y="8689"/>
                  </a:moveTo>
                  <a:cubicBezTo>
                    <a:pt x="2177" y="8627"/>
                    <a:pt x="2142" y="8582"/>
                    <a:pt x="2079" y="8582"/>
                  </a:cubicBezTo>
                  <a:cubicBezTo>
                    <a:pt x="2008" y="8573"/>
                    <a:pt x="1963" y="8618"/>
                    <a:pt x="1954" y="8680"/>
                  </a:cubicBezTo>
                  <a:cubicBezTo>
                    <a:pt x="1954" y="8752"/>
                    <a:pt x="1999" y="8787"/>
                    <a:pt x="2061" y="8805"/>
                  </a:cubicBezTo>
                  <a:cubicBezTo>
                    <a:pt x="2133" y="8796"/>
                    <a:pt x="2177" y="8761"/>
                    <a:pt x="2177" y="8689"/>
                  </a:cubicBezTo>
                  <a:close/>
                  <a:moveTo>
                    <a:pt x="2070" y="7922"/>
                  </a:moveTo>
                  <a:cubicBezTo>
                    <a:pt x="2008" y="7922"/>
                    <a:pt x="1963" y="7958"/>
                    <a:pt x="1954" y="8020"/>
                  </a:cubicBezTo>
                  <a:cubicBezTo>
                    <a:pt x="1954" y="8092"/>
                    <a:pt x="1990" y="8136"/>
                    <a:pt x="2061" y="8136"/>
                  </a:cubicBezTo>
                  <a:cubicBezTo>
                    <a:pt x="2124" y="8145"/>
                    <a:pt x="2168" y="8100"/>
                    <a:pt x="2177" y="8029"/>
                  </a:cubicBezTo>
                  <a:cubicBezTo>
                    <a:pt x="2168" y="7967"/>
                    <a:pt x="2133" y="7922"/>
                    <a:pt x="2070" y="7922"/>
                  </a:cubicBezTo>
                  <a:close/>
                  <a:moveTo>
                    <a:pt x="2177" y="9385"/>
                  </a:moveTo>
                  <a:cubicBezTo>
                    <a:pt x="2177" y="9314"/>
                    <a:pt x="2142" y="9269"/>
                    <a:pt x="2070" y="9260"/>
                  </a:cubicBezTo>
                  <a:cubicBezTo>
                    <a:pt x="2008" y="9260"/>
                    <a:pt x="1963" y="9296"/>
                    <a:pt x="1963" y="9358"/>
                  </a:cubicBezTo>
                  <a:cubicBezTo>
                    <a:pt x="1954" y="9430"/>
                    <a:pt x="1999" y="9465"/>
                    <a:pt x="2061" y="9483"/>
                  </a:cubicBezTo>
                  <a:cubicBezTo>
                    <a:pt x="2124" y="9474"/>
                    <a:pt x="2168" y="9448"/>
                    <a:pt x="2177" y="9385"/>
                  </a:cubicBezTo>
                  <a:close/>
                  <a:moveTo>
                    <a:pt x="5960" y="2721"/>
                  </a:moveTo>
                  <a:cubicBezTo>
                    <a:pt x="5960" y="2784"/>
                    <a:pt x="6004" y="2819"/>
                    <a:pt x="6067" y="2819"/>
                  </a:cubicBezTo>
                  <a:cubicBezTo>
                    <a:pt x="6129" y="2819"/>
                    <a:pt x="6174" y="2775"/>
                    <a:pt x="6174" y="2712"/>
                  </a:cubicBezTo>
                  <a:cubicBezTo>
                    <a:pt x="6174" y="2641"/>
                    <a:pt x="6129" y="2605"/>
                    <a:pt x="6058" y="2596"/>
                  </a:cubicBezTo>
                  <a:cubicBezTo>
                    <a:pt x="5996" y="2614"/>
                    <a:pt x="5951" y="2650"/>
                    <a:pt x="5960" y="2721"/>
                  </a:cubicBezTo>
                  <a:close/>
                  <a:moveTo>
                    <a:pt x="2730" y="5264"/>
                  </a:moveTo>
                  <a:cubicBezTo>
                    <a:pt x="2659" y="5264"/>
                    <a:pt x="2615" y="5308"/>
                    <a:pt x="2615" y="5380"/>
                  </a:cubicBezTo>
                  <a:cubicBezTo>
                    <a:pt x="2623" y="5442"/>
                    <a:pt x="2668" y="5487"/>
                    <a:pt x="2739" y="5478"/>
                  </a:cubicBezTo>
                  <a:cubicBezTo>
                    <a:pt x="2793" y="5469"/>
                    <a:pt x="2829" y="5433"/>
                    <a:pt x="2838" y="5371"/>
                  </a:cubicBezTo>
                  <a:cubicBezTo>
                    <a:pt x="2820" y="5308"/>
                    <a:pt x="2793" y="5264"/>
                    <a:pt x="2730" y="5264"/>
                  </a:cubicBezTo>
                  <a:close/>
                  <a:moveTo>
                    <a:pt x="2722" y="11259"/>
                  </a:moveTo>
                  <a:cubicBezTo>
                    <a:pt x="2659" y="11259"/>
                    <a:pt x="2615" y="11303"/>
                    <a:pt x="2615" y="11374"/>
                  </a:cubicBezTo>
                  <a:cubicBezTo>
                    <a:pt x="2615" y="11437"/>
                    <a:pt x="2659" y="11482"/>
                    <a:pt x="2722" y="11482"/>
                  </a:cubicBezTo>
                  <a:cubicBezTo>
                    <a:pt x="2784" y="11482"/>
                    <a:pt x="2829" y="11437"/>
                    <a:pt x="2838" y="11374"/>
                  </a:cubicBezTo>
                  <a:cubicBezTo>
                    <a:pt x="2829" y="11303"/>
                    <a:pt x="2793" y="11259"/>
                    <a:pt x="2722" y="11259"/>
                  </a:cubicBezTo>
                  <a:close/>
                  <a:moveTo>
                    <a:pt x="2070" y="9920"/>
                  </a:moveTo>
                  <a:cubicBezTo>
                    <a:pt x="2008" y="9920"/>
                    <a:pt x="1963" y="9965"/>
                    <a:pt x="1963" y="10027"/>
                  </a:cubicBezTo>
                  <a:cubicBezTo>
                    <a:pt x="1954" y="10090"/>
                    <a:pt x="1999" y="10134"/>
                    <a:pt x="2061" y="10134"/>
                  </a:cubicBezTo>
                  <a:cubicBezTo>
                    <a:pt x="2124" y="10143"/>
                    <a:pt x="2168" y="10099"/>
                    <a:pt x="2177" y="10027"/>
                  </a:cubicBezTo>
                  <a:cubicBezTo>
                    <a:pt x="2168" y="9965"/>
                    <a:pt x="2133" y="9929"/>
                    <a:pt x="2070" y="992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6854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692990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70054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708672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162250"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72377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3190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0054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08672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16225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6704925" y="205175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7478375" y="2043425"/>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7237775"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7400375" y="19775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7313300" y="1915900"/>
              <a:ext cx="11700" cy="11700"/>
            </a:xfrm>
            <a:prstGeom prst="ellipse">
              <a:avLst/>
            </a:pr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0" name="Google Shape;270;p9"/>
          <p:cNvPicPr preferRelativeResize="0"/>
          <p:nvPr/>
        </p:nvPicPr>
        <p:blipFill rotWithShape="1">
          <a:blip r:embed="rId2">
            <a:alphaModFix amt="23000"/>
          </a:blip>
          <a:srcRect b="7806" l="0" r="0" t="7798"/>
          <a:stretch/>
        </p:blipFill>
        <p:spPr>
          <a:xfrm>
            <a:off x="1" y="-25"/>
            <a:ext cx="9144003" cy="5143501"/>
          </a:xfrm>
          <a:prstGeom prst="rect">
            <a:avLst/>
          </a:prstGeom>
          <a:noFill/>
          <a:ln>
            <a:noFill/>
          </a:ln>
        </p:spPr>
      </p:pic>
      <p:sp>
        <p:nvSpPr>
          <p:cNvPr id="271" name="Google Shape;271;p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272" name="Google Shape;272;p9"/>
          <p:cNvSpPr txBox="1"/>
          <p:nvPr>
            <p:ph idx="1" type="subTitle"/>
          </p:nvPr>
        </p:nvSpPr>
        <p:spPr>
          <a:xfrm>
            <a:off x="907175" y="1562125"/>
            <a:ext cx="2354400" cy="276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3" name="Google Shape;273;p9"/>
          <p:cNvSpPr txBox="1"/>
          <p:nvPr>
            <p:ph idx="2" type="subTitle"/>
          </p:nvPr>
        </p:nvSpPr>
        <p:spPr>
          <a:xfrm>
            <a:off x="3394798" y="1562125"/>
            <a:ext cx="2354400" cy="276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4" name="Google Shape;274;p9"/>
          <p:cNvSpPr txBox="1"/>
          <p:nvPr>
            <p:ph idx="3" type="subTitle"/>
          </p:nvPr>
        </p:nvSpPr>
        <p:spPr>
          <a:xfrm>
            <a:off x="5882421" y="1562125"/>
            <a:ext cx="2354400" cy="276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5" name="Shape 275"/>
        <p:cNvGrpSpPr/>
        <p:nvPr/>
      </p:nvGrpSpPr>
      <p:grpSpPr>
        <a:xfrm>
          <a:off x="0" y="0"/>
          <a:ext cx="0" cy="0"/>
          <a:chOff x="0" y="0"/>
          <a:chExt cx="0" cy="0"/>
        </a:xfrm>
      </p:grpSpPr>
      <p:sp>
        <p:nvSpPr>
          <p:cNvPr id="276" name="Google Shape;276;p10"/>
          <p:cNvSpPr/>
          <p:nvPr>
            <p:ph idx="2" type="pic"/>
          </p:nvPr>
        </p:nvSpPr>
        <p:spPr>
          <a:xfrm>
            <a:off x="25" y="0"/>
            <a:ext cx="9144000" cy="5143500"/>
          </a:xfrm>
          <a:prstGeom prst="rect">
            <a:avLst/>
          </a:prstGeom>
          <a:noFill/>
          <a:ln>
            <a:noFill/>
          </a:ln>
        </p:spPr>
      </p:sp>
      <p:sp>
        <p:nvSpPr>
          <p:cNvPr id="277" name="Google Shape;277;p10"/>
          <p:cNvSpPr txBox="1"/>
          <p:nvPr>
            <p:ph type="title"/>
          </p:nvPr>
        </p:nvSpPr>
        <p:spPr>
          <a:xfrm>
            <a:off x="720000" y="3862050"/>
            <a:ext cx="7704000" cy="7422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5000">
              <a:schemeClr val="lt1"/>
            </a:gs>
            <a:gs pos="50000">
              <a:schemeClr val="lt1"/>
            </a:gs>
            <a:gs pos="75000">
              <a:schemeClr val="lt1"/>
            </a:gs>
            <a:gs pos="100000">
              <a:schemeClr val="lt2"/>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1pPr>
            <a:lvl2pPr lvl="1"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2pPr>
            <a:lvl3pPr lvl="2"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3pPr>
            <a:lvl4pPr lvl="3"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4pPr>
            <a:lvl5pPr lvl="4"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5pPr>
            <a:lvl6pPr lvl="5"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6pPr>
            <a:lvl7pPr lvl="6"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7pPr>
            <a:lvl8pPr lvl="7"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8pPr>
            <a:lvl9pPr lvl="8" rtl="0">
              <a:lnSpc>
                <a:spcPct val="115000"/>
              </a:lnSpc>
              <a:spcBef>
                <a:spcPts val="0"/>
              </a:spcBef>
              <a:spcAft>
                <a:spcPts val="0"/>
              </a:spcAft>
              <a:buClr>
                <a:schemeClr val="dk1"/>
              </a:buClr>
              <a:buSzPts val="3200"/>
              <a:buFont typeface="Baloo 2"/>
              <a:buNone/>
              <a:defRPr b="1" sz="3200">
                <a:solidFill>
                  <a:schemeClr val="dk1"/>
                </a:solidFill>
                <a:latin typeface="Baloo 2"/>
                <a:ea typeface="Baloo 2"/>
                <a:cs typeface="Baloo 2"/>
                <a:sym typeface="Baloo 2"/>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hyperlink" Target="https://www.macprices.net/2013/01/28/global-smartphone-shipments-hit-record-700-million-units-in-2012-strategy-analytics/?utm_source=chatgpt.com"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hyperlink" Target="https://en.wikipedia.org/wiki/Action_game" TargetMode="External"/><Relationship Id="rId4" Type="http://schemas.openxmlformats.org/officeDocument/2006/relationships/hyperlink" Target="https://en.wikipedia.org/wiki/Sports_video_game" TargetMode="External"/><Relationship Id="rId5" Type="http://schemas.openxmlformats.org/officeDocument/2006/relationships/hyperlink" Target="https://en.wikipedia.org/wiki/Shooter_game" TargetMode="External"/><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hyperlink" Target="https://en.wikipedia.org/wiki/PlayStation_3" TargetMode="Externa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en.wikipedia.org/wiki/PlayStation_2" TargetMode="External"/><Relationship Id="rId8" Type="http://schemas.openxmlformats.org/officeDocument/2006/relationships/hyperlink" Target="https://en.wikipedia.org/wiki/Xbox_36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public.tableau.com/views/DEEPP_17464267920070/Dashboard1?:language=en-GB&amp;:sid=&amp;:redirect=auth&amp;:display_count=n&amp;:origin=viz_share_link"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hyperlink" Target="https://www.macrotrends.net/stocks/charts/ATVI//revenue" TargetMode="Externa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www.macrotrends.net/stocks/charts/NTDOY/nintendo/revenue" TargetMode="External"/><Relationship Id="rId8" Type="http://schemas.openxmlformats.org/officeDocument/2006/relationships/hyperlink" Target="https://www.macrotrends.net/stocks/charts/EA/electronic-arts/revenu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docs.google.com/spreadsheets/u/0/d/1HzwXLtI3wPffkOwghyDYdccRMfkbiONEtm-1fuGtAkA/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30"/>
          <p:cNvSpPr txBox="1"/>
          <p:nvPr>
            <p:ph type="ctrTitle"/>
          </p:nvPr>
        </p:nvSpPr>
        <p:spPr>
          <a:xfrm>
            <a:off x="713100" y="1161288"/>
            <a:ext cx="4075800" cy="22212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en"/>
              <a:t>GameSphere Analytics</a:t>
            </a:r>
            <a:endParaRPr/>
          </a:p>
        </p:txBody>
      </p:sp>
      <p:sp>
        <p:nvSpPr>
          <p:cNvPr id="1090" name="Google Shape;1090;p30"/>
          <p:cNvSpPr txBox="1"/>
          <p:nvPr>
            <p:ph idx="1" type="subTitle"/>
          </p:nvPr>
        </p:nvSpPr>
        <p:spPr>
          <a:xfrm>
            <a:off x="713100" y="3506413"/>
            <a:ext cx="4075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Faturachman N</a:t>
            </a:r>
            <a:endParaRPr/>
          </a:p>
        </p:txBody>
      </p:sp>
      <p:grpSp>
        <p:nvGrpSpPr>
          <p:cNvPr id="1091" name="Google Shape;1091;p30"/>
          <p:cNvGrpSpPr/>
          <p:nvPr/>
        </p:nvGrpSpPr>
        <p:grpSpPr>
          <a:xfrm>
            <a:off x="4741282" y="643875"/>
            <a:ext cx="4195103" cy="3784110"/>
            <a:chOff x="5184300" y="209449"/>
            <a:chExt cx="4590330" cy="4140617"/>
          </a:xfrm>
        </p:grpSpPr>
        <p:sp>
          <p:nvSpPr>
            <p:cNvPr id="1092" name="Google Shape;1092;p30"/>
            <p:cNvSpPr/>
            <p:nvPr/>
          </p:nvSpPr>
          <p:spPr>
            <a:xfrm>
              <a:off x="5778272" y="209449"/>
              <a:ext cx="3567900" cy="35679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30"/>
            <p:cNvGrpSpPr/>
            <p:nvPr/>
          </p:nvGrpSpPr>
          <p:grpSpPr>
            <a:xfrm>
              <a:off x="5184300" y="893997"/>
              <a:ext cx="2410182" cy="3040158"/>
              <a:chOff x="788975" y="1163185"/>
              <a:chExt cx="2410182" cy="3040158"/>
            </a:xfrm>
          </p:grpSpPr>
          <p:sp>
            <p:nvSpPr>
              <p:cNvPr id="1094" name="Google Shape;1094;p30"/>
              <p:cNvSpPr/>
              <p:nvPr/>
            </p:nvSpPr>
            <p:spPr>
              <a:xfrm>
                <a:off x="1597396" y="1199712"/>
                <a:ext cx="929346" cy="1409018"/>
              </a:xfrm>
              <a:custGeom>
                <a:rect b="b" l="l" r="r" t="t"/>
                <a:pathLst>
                  <a:path extrusionOk="0" h="9065" w="5979">
                    <a:moveTo>
                      <a:pt x="3052" y="36"/>
                    </a:moveTo>
                    <a:cubicBezTo>
                      <a:pt x="2142" y="223"/>
                      <a:pt x="1428" y="1026"/>
                      <a:pt x="1170" y="1927"/>
                    </a:cubicBezTo>
                    <a:lnTo>
                      <a:pt x="1170" y="1927"/>
                    </a:lnTo>
                    <a:cubicBezTo>
                      <a:pt x="902" y="2828"/>
                      <a:pt x="1027" y="3801"/>
                      <a:pt x="1312" y="4693"/>
                    </a:cubicBezTo>
                    <a:lnTo>
                      <a:pt x="1312" y="4693"/>
                    </a:lnTo>
                    <a:cubicBezTo>
                      <a:pt x="1437" y="5085"/>
                      <a:pt x="1598" y="5460"/>
                      <a:pt x="1705" y="5861"/>
                    </a:cubicBezTo>
                    <a:lnTo>
                      <a:pt x="1705" y="5861"/>
                    </a:lnTo>
                    <a:cubicBezTo>
                      <a:pt x="1812" y="6254"/>
                      <a:pt x="1865" y="6673"/>
                      <a:pt x="1794" y="7075"/>
                    </a:cubicBezTo>
                    <a:lnTo>
                      <a:pt x="1794" y="7075"/>
                    </a:lnTo>
                    <a:cubicBezTo>
                      <a:pt x="1723" y="7485"/>
                      <a:pt x="1509" y="7869"/>
                      <a:pt x="1152" y="8083"/>
                    </a:cubicBezTo>
                    <a:lnTo>
                      <a:pt x="1152" y="8083"/>
                    </a:lnTo>
                    <a:cubicBezTo>
                      <a:pt x="804" y="8306"/>
                      <a:pt x="322" y="8306"/>
                      <a:pt x="1" y="8047"/>
                    </a:cubicBezTo>
                    <a:lnTo>
                      <a:pt x="1" y="8047"/>
                    </a:lnTo>
                    <a:cubicBezTo>
                      <a:pt x="385" y="8502"/>
                      <a:pt x="866" y="8805"/>
                      <a:pt x="1446" y="8939"/>
                    </a:cubicBezTo>
                    <a:lnTo>
                      <a:pt x="1446" y="8939"/>
                    </a:lnTo>
                    <a:cubicBezTo>
                      <a:pt x="2017" y="9064"/>
                      <a:pt x="2615" y="9046"/>
                      <a:pt x="3195" y="8975"/>
                    </a:cubicBezTo>
                    <a:lnTo>
                      <a:pt x="3195" y="8975"/>
                    </a:lnTo>
                    <a:cubicBezTo>
                      <a:pt x="3605" y="8921"/>
                      <a:pt x="4024" y="8832"/>
                      <a:pt x="4381" y="8618"/>
                    </a:cubicBezTo>
                    <a:lnTo>
                      <a:pt x="4381" y="8618"/>
                    </a:lnTo>
                    <a:cubicBezTo>
                      <a:pt x="4800" y="8368"/>
                      <a:pt x="5095" y="7958"/>
                      <a:pt x="5318" y="7512"/>
                    </a:cubicBezTo>
                    <a:lnTo>
                      <a:pt x="5318" y="7512"/>
                    </a:lnTo>
                    <a:cubicBezTo>
                      <a:pt x="5880" y="6406"/>
                      <a:pt x="5978" y="5094"/>
                      <a:pt x="5728" y="3872"/>
                    </a:cubicBezTo>
                    <a:lnTo>
                      <a:pt x="5728" y="3872"/>
                    </a:lnTo>
                    <a:cubicBezTo>
                      <a:pt x="5478" y="2650"/>
                      <a:pt x="4551" y="1704"/>
                      <a:pt x="4194" y="509"/>
                    </a:cubicBezTo>
                    <a:lnTo>
                      <a:pt x="4194" y="509"/>
                    </a:lnTo>
                    <a:cubicBezTo>
                      <a:pt x="4122" y="295"/>
                      <a:pt x="3935" y="125"/>
                      <a:pt x="3721" y="54"/>
                    </a:cubicBezTo>
                    <a:lnTo>
                      <a:pt x="3721" y="54"/>
                    </a:lnTo>
                    <a:cubicBezTo>
                      <a:pt x="3614" y="18"/>
                      <a:pt x="3498" y="0"/>
                      <a:pt x="3382" y="0"/>
                    </a:cubicBezTo>
                    <a:lnTo>
                      <a:pt x="3382" y="0"/>
                    </a:lnTo>
                    <a:cubicBezTo>
                      <a:pt x="3266" y="0"/>
                      <a:pt x="3159" y="18"/>
                      <a:pt x="3052" y="36"/>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1737444" y="1214945"/>
                <a:ext cx="298280" cy="1253739"/>
              </a:xfrm>
              <a:custGeom>
                <a:rect b="b" l="l" r="r" t="t"/>
                <a:pathLst>
                  <a:path extrusionOk="0" h="8066" w="1919">
                    <a:moveTo>
                      <a:pt x="1919" y="1"/>
                    </a:moveTo>
                    <a:cubicBezTo>
                      <a:pt x="1116" y="268"/>
                      <a:pt x="501" y="1009"/>
                      <a:pt x="269" y="1829"/>
                    </a:cubicBezTo>
                    <a:cubicBezTo>
                      <a:pt x="1" y="2730"/>
                      <a:pt x="126" y="3703"/>
                      <a:pt x="411" y="4595"/>
                    </a:cubicBezTo>
                    <a:cubicBezTo>
                      <a:pt x="536" y="4987"/>
                      <a:pt x="697" y="5362"/>
                      <a:pt x="804" y="5763"/>
                    </a:cubicBezTo>
                    <a:cubicBezTo>
                      <a:pt x="911" y="6156"/>
                      <a:pt x="964" y="6575"/>
                      <a:pt x="893" y="6977"/>
                    </a:cubicBezTo>
                    <a:cubicBezTo>
                      <a:pt x="822" y="7387"/>
                      <a:pt x="608" y="7771"/>
                      <a:pt x="251" y="7985"/>
                    </a:cubicBezTo>
                    <a:cubicBezTo>
                      <a:pt x="212" y="8016"/>
                      <a:pt x="166" y="8041"/>
                      <a:pt x="113" y="8058"/>
                    </a:cubicBezTo>
                    <a:lnTo>
                      <a:pt x="113" y="8058"/>
                    </a:lnTo>
                    <a:cubicBezTo>
                      <a:pt x="194" y="8032"/>
                      <a:pt x="275" y="7999"/>
                      <a:pt x="340" y="7958"/>
                    </a:cubicBezTo>
                    <a:cubicBezTo>
                      <a:pt x="688" y="7744"/>
                      <a:pt x="911" y="7351"/>
                      <a:pt x="982" y="6950"/>
                    </a:cubicBezTo>
                    <a:cubicBezTo>
                      <a:pt x="1054" y="6549"/>
                      <a:pt x="1000" y="6129"/>
                      <a:pt x="893" y="5728"/>
                    </a:cubicBezTo>
                    <a:cubicBezTo>
                      <a:pt x="777" y="5335"/>
                      <a:pt x="625" y="4952"/>
                      <a:pt x="501" y="4559"/>
                    </a:cubicBezTo>
                    <a:cubicBezTo>
                      <a:pt x="215" y="3667"/>
                      <a:pt x="90" y="2695"/>
                      <a:pt x="349" y="1803"/>
                    </a:cubicBezTo>
                    <a:cubicBezTo>
                      <a:pt x="581" y="1009"/>
                      <a:pt x="1161" y="295"/>
                      <a:pt x="1919" y="1"/>
                    </a:cubicBezTo>
                    <a:close/>
                    <a:moveTo>
                      <a:pt x="113" y="8058"/>
                    </a:moveTo>
                    <a:cubicBezTo>
                      <a:pt x="105" y="8061"/>
                      <a:pt x="98" y="8063"/>
                      <a:pt x="90" y="8065"/>
                    </a:cubicBezTo>
                    <a:cubicBezTo>
                      <a:pt x="98" y="8063"/>
                      <a:pt x="105" y="8061"/>
                      <a:pt x="113" y="8058"/>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1784696" y="1224582"/>
                <a:ext cx="349573" cy="1137318"/>
              </a:xfrm>
              <a:custGeom>
                <a:rect b="b" l="l" r="r" t="t"/>
                <a:pathLst>
                  <a:path extrusionOk="0" h="7317" w="2249">
                    <a:moveTo>
                      <a:pt x="652" y="652"/>
                    </a:moveTo>
                    <a:cubicBezTo>
                      <a:pt x="250" y="1107"/>
                      <a:pt x="63" y="1723"/>
                      <a:pt x="36" y="2329"/>
                    </a:cubicBezTo>
                    <a:lnTo>
                      <a:pt x="36" y="2329"/>
                    </a:lnTo>
                    <a:cubicBezTo>
                      <a:pt x="0" y="2936"/>
                      <a:pt x="107" y="3543"/>
                      <a:pt x="241" y="4131"/>
                    </a:cubicBezTo>
                    <a:lnTo>
                      <a:pt x="241" y="4131"/>
                    </a:lnTo>
                    <a:cubicBezTo>
                      <a:pt x="205" y="3605"/>
                      <a:pt x="223" y="3070"/>
                      <a:pt x="304" y="2535"/>
                    </a:cubicBezTo>
                    <a:lnTo>
                      <a:pt x="304" y="2535"/>
                    </a:lnTo>
                    <a:cubicBezTo>
                      <a:pt x="304" y="2865"/>
                      <a:pt x="304" y="3204"/>
                      <a:pt x="304" y="3534"/>
                    </a:cubicBezTo>
                    <a:lnTo>
                      <a:pt x="304" y="3534"/>
                    </a:lnTo>
                    <a:cubicBezTo>
                      <a:pt x="339" y="3382"/>
                      <a:pt x="375" y="3230"/>
                      <a:pt x="420" y="3088"/>
                    </a:cubicBezTo>
                    <a:lnTo>
                      <a:pt x="420" y="3088"/>
                    </a:lnTo>
                    <a:cubicBezTo>
                      <a:pt x="286" y="3730"/>
                      <a:pt x="393" y="4408"/>
                      <a:pt x="536" y="5059"/>
                    </a:cubicBezTo>
                    <a:lnTo>
                      <a:pt x="536" y="5059"/>
                    </a:lnTo>
                    <a:cubicBezTo>
                      <a:pt x="687" y="5809"/>
                      <a:pt x="892" y="6558"/>
                      <a:pt x="821" y="7316"/>
                    </a:cubicBezTo>
                    <a:lnTo>
                      <a:pt x="821" y="7316"/>
                    </a:lnTo>
                    <a:cubicBezTo>
                      <a:pt x="1026" y="6620"/>
                      <a:pt x="1017" y="5871"/>
                      <a:pt x="812" y="5175"/>
                    </a:cubicBezTo>
                    <a:lnTo>
                      <a:pt x="812" y="5175"/>
                    </a:lnTo>
                    <a:cubicBezTo>
                      <a:pt x="1062" y="5568"/>
                      <a:pt x="1187" y="6040"/>
                      <a:pt x="1169" y="6504"/>
                    </a:cubicBezTo>
                    <a:lnTo>
                      <a:pt x="1169" y="6504"/>
                    </a:lnTo>
                    <a:cubicBezTo>
                      <a:pt x="1330" y="6183"/>
                      <a:pt x="1312" y="5800"/>
                      <a:pt x="1240" y="5452"/>
                    </a:cubicBezTo>
                    <a:lnTo>
                      <a:pt x="1240" y="5452"/>
                    </a:lnTo>
                    <a:cubicBezTo>
                      <a:pt x="1169" y="5095"/>
                      <a:pt x="1035" y="4756"/>
                      <a:pt x="973" y="4399"/>
                    </a:cubicBezTo>
                    <a:lnTo>
                      <a:pt x="973" y="4399"/>
                    </a:lnTo>
                    <a:cubicBezTo>
                      <a:pt x="883" y="3899"/>
                      <a:pt x="937" y="3364"/>
                      <a:pt x="1124" y="2882"/>
                    </a:cubicBezTo>
                    <a:lnTo>
                      <a:pt x="1124" y="2882"/>
                    </a:lnTo>
                    <a:lnTo>
                      <a:pt x="1142" y="3418"/>
                    </a:lnTo>
                    <a:lnTo>
                      <a:pt x="1142" y="3418"/>
                    </a:lnTo>
                    <a:cubicBezTo>
                      <a:pt x="1312" y="2945"/>
                      <a:pt x="1258" y="2427"/>
                      <a:pt x="1267" y="1919"/>
                    </a:cubicBezTo>
                    <a:lnTo>
                      <a:pt x="1267" y="1919"/>
                    </a:lnTo>
                    <a:cubicBezTo>
                      <a:pt x="1276" y="1419"/>
                      <a:pt x="1365" y="866"/>
                      <a:pt x="1731" y="527"/>
                    </a:cubicBezTo>
                    <a:lnTo>
                      <a:pt x="1731" y="527"/>
                    </a:lnTo>
                    <a:cubicBezTo>
                      <a:pt x="1410" y="688"/>
                      <a:pt x="1178" y="991"/>
                      <a:pt x="1035" y="1321"/>
                    </a:cubicBezTo>
                    <a:lnTo>
                      <a:pt x="1035" y="1321"/>
                    </a:lnTo>
                    <a:cubicBezTo>
                      <a:pt x="883" y="1651"/>
                      <a:pt x="812" y="2017"/>
                      <a:pt x="750" y="2365"/>
                    </a:cubicBezTo>
                    <a:lnTo>
                      <a:pt x="750" y="2365"/>
                    </a:lnTo>
                    <a:cubicBezTo>
                      <a:pt x="678" y="1794"/>
                      <a:pt x="857" y="1196"/>
                      <a:pt x="1214" y="741"/>
                    </a:cubicBezTo>
                    <a:lnTo>
                      <a:pt x="1214" y="741"/>
                    </a:lnTo>
                    <a:cubicBezTo>
                      <a:pt x="973" y="929"/>
                      <a:pt x="768" y="1143"/>
                      <a:pt x="598" y="1393"/>
                    </a:cubicBezTo>
                    <a:lnTo>
                      <a:pt x="598" y="1393"/>
                    </a:lnTo>
                    <a:cubicBezTo>
                      <a:pt x="696" y="1259"/>
                      <a:pt x="705" y="1045"/>
                      <a:pt x="803" y="893"/>
                    </a:cubicBezTo>
                    <a:lnTo>
                      <a:pt x="803" y="893"/>
                    </a:lnTo>
                    <a:cubicBezTo>
                      <a:pt x="901" y="724"/>
                      <a:pt x="1035" y="572"/>
                      <a:pt x="1196" y="447"/>
                    </a:cubicBezTo>
                    <a:lnTo>
                      <a:pt x="1196" y="447"/>
                    </a:lnTo>
                    <a:cubicBezTo>
                      <a:pt x="1517" y="179"/>
                      <a:pt x="1856" y="126"/>
                      <a:pt x="2248" y="54"/>
                    </a:cubicBezTo>
                    <a:lnTo>
                      <a:pt x="2248" y="54"/>
                    </a:lnTo>
                    <a:cubicBezTo>
                      <a:pt x="2150" y="19"/>
                      <a:pt x="2043" y="1"/>
                      <a:pt x="1945" y="1"/>
                    </a:cubicBezTo>
                    <a:lnTo>
                      <a:pt x="1945" y="1"/>
                    </a:lnTo>
                    <a:cubicBezTo>
                      <a:pt x="1463" y="1"/>
                      <a:pt x="937" y="331"/>
                      <a:pt x="652" y="652"/>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1804125" y="1396649"/>
                <a:ext cx="61086" cy="214967"/>
              </a:xfrm>
              <a:custGeom>
                <a:rect b="b" l="l" r="r" t="t"/>
                <a:pathLst>
                  <a:path extrusionOk="0" h="1383" w="393">
                    <a:moveTo>
                      <a:pt x="304" y="0"/>
                    </a:moveTo>
                    <a:lnTo>
                      <a:pt x="304" y="0"/>
                    </a:lnTo>
                    <a:cubicBezTo>
                      <a:pt x="45" y="366"/>
                      <a:pt x="0" y="946"/>
                      <a:pt x="72" y="1383"/>
                    </a:cubicBezTo>
                    <a:cubicBezTo>
                      <a:pt x="72" y="1151"/>
                      <a:pt x="170" y="892"/>
                      <a:pt x="214" y="669"/>
                    </a:cubicBezTo>
                    <a:cubicBezTo>
                      <a:pt x="241" y="509"/>
                      <a:pt x="393" y="125"/>
                      <a:pt x="304"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1878890" y="1675345"/>
                <a:ext cx="29377" cy="276053"/>
              </a:xfrm>
              <a:custGeom>
                <a:rect b="b" l="l" r="r" t="t"/>
                <a:pathLst>
                  <a:path extrusionOk="0" h="1776" w="189">
                    <a:moveTo>
                      <a:pt x="28" y="0"/>
                    </a:moveTo>
                    <a:cubicBezTo>
                      <a:pt x="1" y="598"/>
                      <a:pt x="28" y="1187"/>
                      <a:pt x="108" y="1776"/>
                    </a:cubicBezTo>
                    <a:cubicBezTo>
                      <a:pt x="188" y="1151"/>
                      <a:pt x="162" y="616"/>
                      <a:pt x="28"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788975" y="2381178"/>
                <a:ext cx="2346447" cy="1822165"/>
              </a:xfrm>
              <a:custGeom>
                <a:rect b="b" l="l" r="r" t="t"/>
                <a:pathLst>
                  <a:path extrusionOk="0" h="11723" w="15096">
                    <a:moveTo>
                      <a:pt x="6719" y="589"/>
                    </a:moveTo>
                    <a:cubicBezTo>
                      <a:pt x="6326" y="767"/>
                      <a:pt x="1" y="2427"/>
                      <a:pt x="1" y="5317"/>
                    </a:cubicBezTo>
                    <a:lnTo>
                      <a:pt x="1" y="5317"/>
                    </a:lnTo>
                    <a:cubicBezTo>
                      <a:pt x="1" y="7173"/>
                      <a:pt x="2749" y="8074"/>
                      <a:pt x="4381" y="6423"/>
                    </a:cubicBezTo>
                    <a:lnTo>
                      <a:pt x="4381" y="6423"/>
                    </a:lnTo>
                    <a:cubicBezTo>
                      <a:pt x="5300" y="5486"/>
                      <a:pt x="6594" y="4077"/>
                      <a:pt x="6594" y="4077"/>
                    </a:cubicBezTo>
                    <a:lnTo>
                      <a:pt x="6594" y="4077"/>
                    </a:lnTo>
                    <a:cubicBezTo>
                      <a:pt x="6094" y="5005"/>
                      <a:pt x="6451" y="5442"/>
                      <a:pt x="6531" y="6093"/>
                    </a:cubicBezTo>
                    <a:lnTo>
                      <a:pt x="6531" y="6093"/>
                    </a:lnTo>
                    <a:cubicBezTo>
                      <a:pt x="6611" y="6753"/>
                      <a:pt x="6281" y="7788"/>
                      <a:pt x="6148" y="8341"/>
                    </a:cubicBezTo>
                    <a:lnTo>
                      <a:pt x="6148" y="8341"/>
                    </a:lnTo>
                    <a:cubicBezTo>
                      <a:pt x="5327" y="11722"/>
                      <a:pt x="14747" y="11446"/>
                      <a:pt x="14899" y="8636"/>
                    </a:cubicBezTo>
                    <a:lnTo>
                      <a:pt x="14899" y="8636"/>
                    </a:lnTo>
                    <a:cubicBezTo>
                      <a:pt x="15095" y="4942"/>
                      <a:pt x="14997" y="1838"/>
                      <a:pt x="14828" y="1445"/>
                    </a:cubicBezTo>
                    <a:lnTo>
                      <a:pt x="14828" y="1445"/>
                    </a:lnTo>
                    <a:cubicBezTo>
                      <a:pt x="14658" y="1053"/>
                      <a:pt x="13909" y="509"/>
                      <a:pt x="12428" y="170"/>
                    </a:cubicBezTo>
                    <a:lnTo>
                      <a:pt x="12428" y="170"/>
                    </a:lnTo>
                    <a:lnTo>
                      <a:pt x="8958" y="0"/>
                    </a:lnTo>
                    <a:cubicBezTo>
                      <a:pt x="8958" y="0"/>
                      <a:pt x="7102" y="410"/>
                      <a:pt x="6719" y="589"/>
                    </a:cubicBezTo>
                  </a:path>
                </a:pathLst>
              </a:custGeom>
              <a:gradFill>
                <a:gsLst>
                  <a:gs pos="0">
                    <a:schemeClr val="accen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788975" y="2424079"/>
                <a:ext cx="1213481" cy="941625"/>
              </a:xfrm>
              <a:custGeom>
                <a:rect b="b" l="l" r="r" t="t"/>
                <a:pathLst>
                  <a:path extrusionOk="0" h="6058" w="7807">
                    <a:moveTo>
                      <a:pt x="7807" y="1"/>
                    </a:moveTo>
                    <a:lnTo>
                      <a:pt x="7807" y="1"/>
                    </a:lnTo>
                    <a:cubicBezTo>
                      <a:pt x="7343" y="117"/>
                      <a:pt x="6888" y="241"/>
                      <a:pt x="6719" y="313"/>
                    </a:cubicBezTo>
                    <a:cubicBezTo>
                      <a:pt x="6326" y="491"/>
                      <a:pt x="1" y="2151"/>
                      <a:pt x="1" y="5041"/>
                    </a:cubicBezTo>
                    <a:cubicBezTo>
                      <a:pt x="1" y="5425"/>
                      <a:pt x="117" y="5773"/>
                      <a:pt x="322" y="6058"/>
                    </a:cubicBezTo>
                    <a:cubicBezTo>
                      <a:pt x="197" y="5558"/>
                      <a:pt x="224" y="5014"/>
                      <a:pt x="376" y="4515"/>
                    </a:cubicBezTo>
                    <a:cubicBezTo>
                      <a:pt x="670" y="3614"/>
                      <a:pt x="1366" y="2873"/>
                      <a:pt x="2160" y="2347"/>
                    </a:cubicBezTo>
                    <a:cubicBezTo>
                      <a:pt x="2954" y="1821"/>
                      <a:pt x="3864" y="1482"/>
                      <a:pt x="4756" y="1143"/>
                    </a:cubicBezTo>
                    <a:lnTo>
                      <a:pt x="7807" y="1"/>
                    </a:ln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1956608" y="1752908"/>
                <a:ext cx="227557" cy="226780"/>
              </a:xfrm>
              <a:custGeom>
                <a:rect b="b" l="l" r="r" t="t"/>
                <a:pathLst>
                  <a:path extrusionOk="0" h="1459" w="1464">
                    <a:moveTo>
                      <a:pt x="747" y="0"/>
                    </a:moveTo>
                    <a:cubicBezTo>
                      <a:pt x="655" y="0"/>
                      <a:pt x="554" y="15"/>
                      <a:pt x="447" y="54"/>
                    </a:cubicBezTo>
                    <a:cubicBezTo>
                      <a:pt x="1" y="215"/>
                      <a:pt x="27" y="768"/>
                      <a:pt x="268" y="1098"/>
                    </a:cubicBezTo>
                    <a:cubicBezTo>
                      <a:pt x="411" y="1303"/>
                      <a:pt x="625" y="1410"/>
                      <a:pt x="875" y="1446"/>
                    </a:cubicBezTo>
                    <a:cubicBezTo>
                      <a:pt x="944" y="1455"/>
                      <a:pt x="1015" y="1458"/>
                      <a:pt x="1083" y="1458"/>
                    </a:cubicBezTo>
                    <a:cubicBezTo>
                      <a:pt x="1288" y="1458"/>
                      <a:pt x="1464" y="1428"/>
                      <a:pt x="1464" y="1428"/>
                    </a:cubicBezTo>
                    <a:lnTo>
                      <a:pt x="1321" y="224"/>
                    </a:lnTo>
                    <a:cubicBezTo>
                      <a:pt x="1321" y="224"/>
                      <a:pt x="1097" y="0"/>
                      <a:pt x="747"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2038367" y="1961036"/>
                <a:ext cx="1554" cy="0"/>
              </a:xfrm>
              <a:custGeom>
                <a:rect b="b" l="l" r="r" t="t"/>
                <a:pathLst>
                  <a:path extrusionOk="0" h="0" w="10">
                    <a:moveTo>
                      <a:pt x="1" y="0"/>
                    </a:moveTo>
                    <a:cubicBezTo>
                      <a:pt x="1" y="0"/>
                      <a:pt x="1" y="0"/>
                      <a:pt x="10" y="0"/>
                    </a:cubicBezTo>
                    <a:close/>
                  </a:path>
                </a:pathLst>
              </a:custGeom>
              <a:solidFill>
                <a:srgbClr val="0CF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1956608" y="1752597"/>
                <a:ext cx="180460" cy="200200"/>
              </a:xfrm>
              <a:custGeom>
                <a:rect b="b" l="l" r="r" t="t"/>
                <a:pathLst>
                  <a:path extrusionOk="0" h="1288" w="1161">
                    <a:moveTo>
                      <a:pt x="742" y="1"/>
                    </a:moveTo>
                    <a:cubicBezTo>
                      <a:pt x="650" y="1"/>
                      <a:pt x="551" y="16"/>
                      <a:pt x="447" y="56"/>
                    </a:cubicBezTo>
                    <a:cubicBezTo>
                      <a:pt x="1" y="217"/>
                      <a:pt x="27" y="770"/>
                      <a:pt x="268" y="1100"/>
                    </a:cubicBezTo>
                    <a:cubicBezTo>
                      <a:pt x="322" y="1172"/>
                      <a:pt x="384" y="1234"/>
                      <a:pt x="447" y="1287"/>
                    </a:cubicBezTo>
                    <a:cubicBezTo>
                      <a:pt x="447" y="1287"/>
                      <a:pt x="447" y="1287"/>
                      <a:pt x="447" y="1279"/>
                    </a:cubicBezTo>
                    <a:cubicBezTo>
                      <a:pt x="304" y="1136"/>
                      <a:pt x="206" y="940"/>
                      <a:pt x="197" y="725"/>
                    </a:cubicBezTo>
                    <a:cubicBezTo>
                      <a:pt x="197" y="520"/>
                      <a:pt x="286" y="315"/>
                      <a:pt x="464" y="199"/>
                    </a:cubicBezTo>
                    <a:cubicBezTo>
                      <a:pt x="571" y="128"/>
                      <a:pt x="696" y="101"/>
                      <a:pt x="830" y="92"/>
                    </a:cubicBezTo>
                    <a:cubicBezTo>
                      <a:pt x="851" y="90"/>
                      <a:pt x="871" y="90"/>
                      <a:pt x="892" y="90"/>
                    </a:cubicBezTo>
                    <a:cubicBezTo>
                      <a:pt x="978" y="90"/>
                      <a:pt x="1066" y="103"/>
                      <a:pt x="1160" y="110"/>
                    </a:cubicBezTo>
                    <a:cubicBezTo>
                      <a:pt x="1061" y="57"/>
                      <a:pt x="915" y="1"/>
                      <a:pt x="742" y="1"/>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2038367" y="1961036"/>
                <a:ext cx="1554" cy="0"/>
              </a:xfrm>
              <a:custGeom>
                <a:rect b="b" l="l" r="r" t="t"/>
                <a:pathLst>
                  <a:path extrusionOk="0" h="0" w="10">
                    <a:moveTo>
                      <a:pt x="1" y="0"/>
                    </a:moveTo>
                    <a:cubicBezTo>
                      <a:pt x="1" y="0"/>
                      <a:pt x="1" y="0"/>
                      <a:pt x="10" y="0"/>
                    </a:cubicBezTo>
                    <a:close/>
                  </a:path>
                </a:pathLst>
              </a:custGeom>
              <a:solidFill>
                <a:srgbClr val="F8E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2882849" y="2020568"/>
                <a:ext cx="1554" cy="1554"/>
              </a:xfrm>
              <a:custGeom>
                <a:rect b="b" l="l" r="r" t="t"/>
                <a:pathLst>
                  <a:path extrusionOk="0" h="10" w="10">
                    <a:moveTo>
                      <a:pt x="10" y="1"/>
                    </a:moveTo>
                    <a:cubicBezTo>
                      <a:pt x="10" y="1"/>
                      <a:pt x="1" y="1"/>
                      <a:pt x="1" y="10"/>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2746998" y="1786171"/>
                <a:ext cx="252582" cy="245587"/>
              </a:xfrm>
              <a:custGeom>
                <a:rect b="b" l="l" r="r" t="t"/>
                <a:pathLst>
                  <a:path extrusionOk="0" h="1580" w="1625">
                    <a:moveTo>
                      <a:pt x="313" y="304"/>
                    </a:moveTo>
                    <a:cubicBezTo>
                      <a:pt x="313" y="304"/>
                      <a:pt x="723" y="1"/>
                      <a:pt x="1196" y="260"/>
                    </a:cubicBezTo>
                    <a:cubicBezTo>
                      <a:pt x="1624" y="483"/>
                      <a:pt x="1517" y="1018"/>
                      <a:pt x="1232" y="1321"/>
                    </a:cubicBezTo>
                    <a:cubicBezTo>
                      <a:pt x="1062" y="1500"/>
                      <a:pt x="839" y="1580"/>
                      <a:pt x="580" y="1571"/>
                    </a:cubicBezTo>
                    <a:cubicBezTo>
                      <a:pt x="304" y="1571"/>
                      <a:pt x="0" y="1473"/>
                      <a:pt x="0" y="1473"/>
                    </a:cubicBezTo>
                    <a:lnTo>
                      <a:pt x="313" y="304"/>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2823317" y="1802958"/>
                <a:ext cx="176263" cy="212169"/>
              </a:xfrm>
              <a:custGeom>
                <a:rect b="b" l="l" r="r" t="t"/>
                <a:pathLst>
                  <a:path extrusionOk="0" h="1365" w="1134">
                    <a:moveTo>
                      <a:pt x="741" y="1213"/>
                    </a:moveTo>
                    <a:cubicBezTo>
                      <a:pt x="678" y="1276"/>
                      <a:pt x="607" y="1329"/>
                      <a:pt x="535" y="1365"/>
                    </a:cubicBezTo>
                    <a:cubicBezTo>
                      <a:pt x="535" y="1365"/>
                      <a:pt x="535" y="1365"/>
                      <a:pt x="544" y="1365"/>
                    </a:cubicBezTo>
                    <a:cubicBezTo>
                      <a:pt x="705" y="1240"/>
                      <a:pt x="830" y="1053"/>
                      <a:pt x="865" y="856"/>
                    </a:cubicBezTo>
                    <a:cubicBezTo>
                      <a:pt x="901" y="651"/>
                      <a:pt x="830" y="428"/>
                      <a:pt x="678" y="285"/>
                    </a:cubicBezTo>
                    <a:cubicBezTo>
                      <a:pt x="580" y="205"/>
                      <a:pt x="455" y="152"/>
                      <a:pt x="330" y="134"/>
                    </a:cubicBezTo>
                    <a:cubicBezTo>
                      <a:pt x="223" y="107"/>
                      <a:pt x="107" y="107"/>
                      <a:pt x="0" y="107"/>
                    </a:cubicBezTo>
                    <a:cubicBezTo>
                      <a:pt x="161" y="45"/>
                      <a:pt x="428" y="0"/>
                      <a:pt x="705" y="152"/>
                    </a:cubicBezTo>
                    <a:cubicBezTo>
                      <a:pt x="1133" y="375"/>
                      <a:pt x="1026" y="910"/>
                      <a:pt x="741" y="1213"/>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2362917" y="2141186"/>
                <a:ext cx="210925" cy="280249"/>
              </a:xfrm>
              <a:custGeom>
                <a:rect b="b" l="l" r="r" t="t"/>
                <a:pathLst>
                  <a:path extrusionOk="0" h="1803" w="1357">
                    <a:moveTo>
                      <a:pt x="607" y="1776"/>
                    </a:moveTo>
                    <a:lnTo>
                      <a:pt x="607" y="1776"/>
                    </a:lnTo>
                    <a:cubicBezTo>
                      <a:pt x="955" y="1803"/>
                      <a:pt x="1249" y="1544"/>
                      <a:pt x="1276" y="1196"/>
                    </a:cubicBezTo>
                    <a:lnTo>
                      <a:pt x="1356" y="90"/>
                    </a:lnTo>
                    <a:lnTo>
                      <a:pt x="107" y="1"/>
                    </a:lnTo>
                    <a:lnTo>
                      <a:pt x="27" y="1107"/>
                    </a:lnTo>
                    <a:cubicBezTo>
                      <a:pt x="0" y="1455"/>
                      <a:pt x="259" y="1758"/>
                      <a:pt x="607" y="1776"/>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2378149" y="2263203"/>
                <a:ext cx="148596" cy="136161"/>
              </a:xfrm>
              <a:custGeom>
                <a:rect b="b" l="l" r="r" t="t"/>
                <a:pathLst>
                  <a:path extrusionOk="0" h="876" w="956">
                    <a:moveTo>
                      <a:pt x="759" y="126"/>
                    </a:moveTo>
                    <a:cubicBezTo>
                      <a:pt x="518" y="117"/>
                      <a:pt x="277" y="72"/>
                      <a:pt x="45" y="1"/>
                    </a:cubicBezTo>
                    <a:lnTo>
                      <a:pt x="18" y="367"/>
                    </a:lnTo>
                    <a:cubicBezTo>
                      <a:pt x="1" y="625"/>
                      <a:pt x="188" y="839"/>
                      <a:pt x="447" y="857"/>
                    </a:cubicBezTo>
                    <a:cubicBezTo>
                      <a:pt x="696" y="875"/>
                      <a:pt x="919" y="688"/>
                      <a:pt x="937" y="438"/>
                    </a:cubicBezTo>
                    <a:lnTo>
                      <a:pt x="955" y="117"/>
                    </a:lnTo>
                    <a:cubicBezTo>
                      <a:pt x="893" y="126"/>
                      <a:pt x="830" y="126"/>
                      <a:pt x="759" y="126"/>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2181212" y="2143984"/>
                <a:ext cx="540914" cy="367604"/>
              </a:xfrm>
              <a:custGeom>
                <a:rect b="b" l="l" r="r" t="t"/>
                <a:pathLst>
                  <a:path extrusionOk="0" h="2365" w="3480">
                    <a:moveTo>
                      <a:pt x="206" y="143"/>
                    </a:moveTo>
                    <a:cubicBezTo>
                      <a:pt x="135" y="250"/>
                      <a:pt x="117" y="384"/>
                      <a:pt x="99" y="509"/>
                    </a:cubicBezTo>
                    <a:lnTo>
                      <a:pt x="99" y="509"/>
                    </a:lnTo>
                    <a:cubicBezTo>
                      <a:pt x="54" y="848"/>
                      <a:pt x="27" y="1187"/>
                      <a:pt x="1" y="1526"/>
                    </a:cubicBezTo>
                    <a:lnTo>
                      <a:pt x="1" y="1526"/>
                    </a:lnTo>
                    <a:cubicBezTo>
                      <a:pt x="474" y="1963"/>
                      <a:pt x="1080" y="2275"/>
                      <a:pt x="1731" y="2320"/>
                    </a:cubicBezTo>
                    <a:lnTo>
                      <a:pt x="1731" y="2320"/>
                    </a:lnTo>
                    <a:cubicBezTo>
                      <a:pt x="2374" y="2365"/>
                      <a:pt x="2945" y="2061"/>
                      <a:pt x="3471" y="1696"/>
                    </a:cubicBezTo>
                    <a:lnTo>
                      <a:pt x="3471" y="1696"/>
                    </a:lnTo>
                    <a:cubicBezTo>
                      <a:pt x="3462" y="1633"/>
                      <a:pt x="3480" y="1232"/>
                      <a:pt x="3471" y="946"/>
                    </a:cubicBezTo>
                    <a:lnTo>
                      <a:pt x="3471" y="946"/>
                    </a:lnTo>
                    <a:cubicBezTo>
                      <a:pt x="3462" y="652"/>
                      <a:pt x="3471" y="357"/>
                      <a:pt x="3239" y="188"/>
                    </a:cubicBezTo>
                    <a:lnTo>
                      <a:pt x="3239" y="188"/>
                    </a:lnTo>
                    <a:cubicBezTo>
                      <a:pt x="3052" y="45"/>
                      <a:pt x="2802" y="27"/>
                      <a:pt x="2570" y="9"/>
                    </a:cubicBezTo>
                    <a:lnTo>
                      <a:pt x="2570" y="9"/>
                    </a:lnTo>
                    <a:cubicBezTo>
                      <a:pt x="2311" y="1"/>
                      <a:pt x="2053" y="27"/>
                      <a:pt x="1794" y="63"/>
                    </a:cubicBezTo>
                    <a:lnTo>
                      <a:pt x="1794" y="63"/>
                    </a:lnTo>
                    <a:cubicBezTo>
                      <a:pt x="1357" y="125"/>
                      <a:pt x="929" y="179"/>
                      <a:pt x="536" y="18"/>
                    </a:cubicBezTo>
                    <a:lnTo>
                      <a:pt x="536" y="18"/>
                    </a:lnTo>
                    <a:cubicBezTo>
                      <a:pt x="509" y="1"/>
                      <a:pt x="482" y="1"/>
                      <a:pt x="456" y="1"/>
                    </a:cubicBezTo>
                    <a:lnTo>
                      <a:pt x="456" y="1"/>
                    </a:lnTo>
                    <a:cubicBezTo>
                      <a:pt x="358" y="1"/>
                      <a:pt x="259" y="63"/>
                      <a:pt x="206" y="143"/>
                    </a:cubicBezTo>
                    <a:close/>
                  </a:path>
                </a:pathLst>
              </a:custGeom>
              <a:gradFill>
                <a:gsLst>
                  <a:gs pos="0">
                    <a:schemeClr val="accen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2534829" y="2163413"/>
                <a:ext cx="202687" cy="334341"/>
              </a:xfrm>
              <a:custGeom>
                <a:rect b="b" l="l" r="r" t="t"/>
                <a:pathLst>
                  <a:path extrusionOk="0" h="2151" w="1304">
                    <a:moveTo>
                      <a:pt x="848" y="0"/>
                    </a:moveTo>
                    <a:cubicBezTo>
                      <a:pt x="1303" y="277"/>
                      <a:pt x="1071" y="1419"/>
                      <a:pt x="1071" y="1419"/>
                    </a:cubicBezTo>
                    <a:cubicBezTo>
                      <a:pt x="1071" y="1419"/>
                      <a:pt x="884" y="1776"/>
                      <a:pt x="1" y="2150"/>
                    </a:cubicBezTo>
                    <a:cubicBezTo>
                      <a:pt x="429" y="2052"/>
                      <a:pt x="821" y="1829"/>
                      <a:pt x="1196" y="1571"/>
                    </a:cubicBezTo>
                    <a:cubicBezTo>
                      <a:pt x="1187" y="1508"/>
                      <a:pt x="1205" y="1107"/>
                      <a:pt x="1196" y="821"/>
                    </a:cubicBezTo>
                    <a:cubicBezTo>
                      <a:pt x="1187" y="527"/>
                      <a:pt x="1196" y="232"/>
                      <a:pt x="964" y="63"/>
                    </a:cubicBezTo>
                    <a:cubicBezTo>
                      <a:pt x="928" y="36"/>
                      <a:pt x="893" y="18"/>
                      <a:pt x="848"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2181212" y="2143828"/>
                <a:ext cx="72277" cy="237505"/>
              </a:xfrm>
              <a:custGeom>
                <a:rect b="b" l="l" r="r" t="t"/>
                <a:pathLst>
                  <a:path extrusionOk="0" h="1528" w="465">
                    <a:moveTo>
                      <a:pt x="446" y="1"/>
                    </a:moveTo>
                    <a:cubicBezTo>
                      <a:pt x="353" y="1"/>
                      <a:pt x="256" y="61"/>
                      <a:pt x="206" y="144"/>
                    </a:cubicBezTo>
                    <a:cubicBezTo>
                      <a:pt x="135" y="251"/>
                      <a:pt x="117" y="385"/>
                      <a:pt x="99" y="510"/>
                    </a:cubicBezTo>
                    <a:cubicBezTo>
                      <a:pt x="54" y="849"/>
                      <a:pt x="27" y="1188"/>
                      <a:pt x="1" y="1527"/>
                    </a:cubicBezTo>
                    <a:cubicBezTo>
                      <a:pt x="1" y="1527"/>
                      <a:pt x="224" y="510"/>
                      <a:pt x="322" y="296"/>
                    </a:cubicBezTo>
                    <a:cubicBezTo>
                      <a:pt x="384" y="162"/>
                      <a:pt x="438" y="55"/>
                      <a:pt x="465" y="2"/>
                    </a:cubicBezTo>
                    <a:cubicBezTo>
                      <a:pt x="458" y="1"/>
                      <a:pt x="452" y="1"/>
                      <a:pt x="446" y="1"/>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2147949" y="1463176"/>
                <a:ext cx="675521" cy="778263"/>
              </a:xfrm>
              <a:custGeom>
                <a:rect b="b" l="l" r="r" t="t"/>
                <a:pathLst>
                  <a:path extrusionOk="0" h="5007" w="4346">
                    <a:moveTo>
                      <a:pt x="2320" y="0"/>
                    </a:moveTo>
                    <a:lnTo>
                      <a:pt x="250" y="143"/>
                    </a:lnTo>
                    <a:cubicBezTo>
                      <a:pt x="250" y="143"/>
                      <a:pt x="45" y="1829"/>
                      <a:pt x="27" y="2739"/>
                    </a:cubicBezTo>
                    <a:cubicBezTo>
                      <a:pt x="1" y="3676"/>
                      <a:pt x="170" y="4871"/>
                      <a:pt x="1963" y="4996"/>
                    </a:cubicBezTo>
                    <a:cubicBezTo>
                      <a:pt x="2059" y="5003"/>
                      <a:pt x="2150" y="5007"/>
                      <a:pt x="2237" y="5007"/>
                    </a:cubicBezTo>
                    <a:cubicBezTo>
                      <a:pt x="3784" y="5007"/>
                      <a:pt x="4101" y="3921"/>
                      <a:pt x="4202" y="3042"/>
                    </a:cubicBezTo>
                    <a:cubicBezTo>
                      <a:pt x="4309" y="2132"/>
                      <a:pt x="4345" y="437"/>
                      <a:pt x="4345" y="437"/>
                    </a:cubicBezTo>
                    <a:lnTo>
                      <a:pt x="2320" y="0"/>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2168778" y="1569960"/>
                <a:ext cx="631066" cy="638061"/>
              </a:xfrm>
              <a:custGeom>
                <a:rect b="b" l="l" r="r" t="t"/>
                <a:pathLst>
                  <a:path extrusionOk="0" h="4105" w="4060">
                    <a:moveTo>
                      <a:pt x="589" y="0"/>
                    </a:moveTo>
                    <a:cubicBezTo>
                      <a:pt x="152" y="883"/>
                      <a:pt x="0" y="1900"/>
                      <a:pt x="161" y="2873"/>
                    </a:cubicBezTo>
                    <a:cubicBezTo>
                      <a:pt x="241" y="3355"/>
                      <a:pt x="268" y="3551"/>
                      <a:pt x="678" y="3818"/>
                    </a:cubicBezTo>
                    <a:cubicBezTo>
                      <a:pt x="990" y="4026"/>
                      <a:pt x="1376" y="4105"/>
                      <a:pt x="1758" y="4105"/>
                    </a:cubicBezTo>
                    <a:cubicBezTo>
                      <a:pt x="1869" y="4105"/>
                      <a:pt x="1980" y="4098"/>
                      <a:pt x="2088" y="4086"/>
                    </a:cubicBezTo>
                    <a:cubicBezTo>
                      <a:pt x="2489" y="4033"/>
                      <a:pt x="2891" y="3917"/>
                      <a:pt x="3212" y="3676"/>
                    </a:cubicBezTo>
                    <a:cubicBezTo>
                      <a:pt x="3801" y="3248"/>
                      <a:pt x="4059" y="2418"/>
                      <a:pt x="3836" y="1722"/>
                    </a:cubicBezTo>
                    <a:cubicBezTo>
                      <a:pt x="3605" y="1026"/>
                      <a:pt x="2900" y="634"/>
                      <a:pt x="2177" y="536"/>
                    </a:cubicBezTo>
                    <a:cubicBezTo>
                      <a:pt x="1615" y="464"/>
                      <a:pt x="1080" y="277"/>
                      <a:pt x="58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2200642" y="1908188"/>
                <a:ext cx="115333" cy="111291"/>
              </a:xfrm>
              <a:custGeom>
                <a:rect b="b" l="l" r="r" t="t"/>
                <a:pathLst>
                  <a:path extrusionOk="0" h="716" w="742">
                    <a:moveTo>
                      <a:pt x="376" y="1"/>
                    </a:moveTo>
                    <a:cubicBezTo>
                      <a:pt x="187" y="1"/>
                      <a:pt x="27" y="141"/>
                      <a:pt x="10" y="331"/>
                    </a:cubicBezTo>
                    <a:cubicBezTo>
                      <a:pt x="1" y="527"/>
                      <a:pt x="143" y="697"/>
                      <a:pt x="340" y="715"/>
                    </a:cubicBezTo>
                    <a:cubicBezTo>
                      <a:pt x="345" y="715"/>
                      <a:pt x="351" y="715"/>
                      <a:pt x="357" y="715"/>
                    </a:cubicBezTo>
                    <a:cubicBezTo>
                      <a:pt x="546" y="715"/>
                      <a:pt x="706" y="575"/>
                      <a:pt x="723" y="385"/>
                    </a:cubicBezTo>
                    <a:cubicBezTo>
                      <a:pt x="741" y="188"/>
                      <a:pt x="589" y="19"/>
                      <a:pt x="393" y="1"/>
                    </a:cubicBezTo>
                    <a:cubicBezTo>
                      <a:pt x="387" y="1"/>
                      <a:pt x="382" y="1"/>
                      <a:pt x="376"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2627779" y="1938653"/>
                <a:ext cx="115177" cy="111447"/>
              </a:xfrm>
              <a:custGeom>
                <a:rect b="b" l="l" r="r" t="t"/>
                <a:pathLst>
                  <a:path extrusionOk="0" h="717" w="741">
                    <a:moveTo>
                      <a:pt x="375" y="1"/>
                    </a:moveTo>
                    <a:cubicBezTo>
                      <a:pt x="187" y="1"/>
                      <a:pt x="27" y="141"/>
                      <a:pt x="18" y="331"/>
                    </a:cubicBezTo>
                    <a:cubicBezTo>
                      <a:pt x="0" y="528"/>
                      <a:pt x="152" y="697"/>
                      <a:pt x="348" y="715"/>
                    </a:cubicBezTo>
                    <a:cubicBezTo>
                      <a:pt x="358" y="716"/>
                      <a:pt x="368" y="716"/>
                      <a:pt x="378" y="716"/>
                    </a:cubicBezTo>
                    <a:cubicBezTo>
                      <a:pt x="554" y="716"/>
                      <a:pt x="714" y="571"/>
                      <a:pt x="723" y="385"/>
                    </a:cubicBezTo>
                    <a:cubicBezTo>
                      <a:pt x="741" y="189"/>
                      <a:pt x="589" y="19"/>
                      <a:pt x="393" y="1"/>
                    </a:cubicBezTo>
                    <a:cubicBezTo>
                      <a:pt x="387" y="1"/>
                      <a:pt x="381" y="1"/>
                      <a:pt x="375"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2583324" y="1773580"/>
                <a:ext cx="58444" cy="55957"/>
              </a:xfrm>
              <a:custGeom>
                <a:rect b="b" l="l" r="r" t="t"/>
                <a:pathLst>
                  <a:path extrusionOk="0" h="360" w="376">
                    <a:moveTo>
                      <a:pt x="181" y="1"/>
                    </a:moveTo>
                    <a:cubicBezTo>
                      <a:pt x="90" y="1"/>
                      <a:pt x="18" y="70"/>
                      <a:pt x="10" y="171"/>
                    </a:cubicBezTo>
                    <a:cubicBezTo>
                      <a:pt x="1" y="269"/>
                      <a:pt x="72" y="350"/>
                      <a:pt x="170" y="359"/>
                    </a:cubicBezTo>
                    <a:cubicBezTo>
                      <a:pt x="176" y="359"/>
                      <a:pt x="181" y="359"/>
                      <a:pt x="186" y="359"/>
                    </a:cubicBezTo>
                    <a:cubicBezTo>
                      <a:pt x="285" y="359"/>
                      <a:pt x="358" y="282"/>
                      <a:pt x="367" y="189"/>
                    </a:cubicBezTo>
                    <a:cubicBezTo>
                      <a:pt x="376" y="91"/>
                      <a:pt x="295" y="11"/>
                      <a:pt x="197" y="2"/>
                    </a:cubicBezTo>
                    <a:cubicBezTo>
                      <a:pt x="192" y="1"/>
                      <a:pt x="186" y="1"/>
                      <a:pt x="1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2328255" y="1755550"/>
                <a:ext cx="58444" cy="55957"/>
              </a:xfrm>
              <a:custGeom>
                <a:rect b="b" l="l" r="r" t="t"/>
                <a:pathLst>
                  <a:path extrusionOk="0" h="360" w="376">
                    <a:moveTo>
                      <a:pt x="180" y="1"/>
                    </a:moveTo>
                    <a:cubicBezTo>
                      <a:pt x="90" y="1"/>
                      <a:pt x="18" y="70"/>
                      <a:pt x="9" y="162"/>
                    </a:cubicBezTo>
                    <a:cubicBezTo>
                      <a:pt x="0" y="260"/>
                      <a:pt x="72" y="350"/>
                      <a:pt x="170" y="359"/>
                    </a:cubicBezTo>
                    <a:cubicBezTo>
                      <a:pt x="175" y="359"/>
                      <a:pt x="181" y="359"/>
                      <a:pt x="186" y="359"/>
                    </a:cubicBezTo>
                    <a:cubicBezTo>
                      <a:pt x="285" y="359"/>
                      <a:pt x="358" y="282"/>
                      <a:pt x="366" y="189"/>
                    </a:cubicBezTo>
                    <a:cubicBezTo>
                      <a:pt x="375" y="91"/>
                      <a:pt x="295" y="11"/>
                      <a:pt x="197" y="2"/>
                    </a:cubicBezTo>
                    <a:cubicBezTo>
                      <a:pt x="191" y="1"/>
                      <a:pt x="186" y="1"/>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2253335" y="1658092"/>
                <a:ext cx="169424" cy="90929"/>
              </a:xfrm>
              <a:custGeom>
                <a:rect b="b" l="l" r="r" t="t"/>
                <a:pathLst>
                  <a:path extrusionOk="0" h="585" w="1090">
                    <a:moveTo>
                      <a:pt x="330" y="1"/>
                    </a:moveTo>
                    <a:cubicBezTo>
                      <a:pt x="234" y="1"/>
                      <a:pt x="125" y="10"/>
                      <a:pt x="1" y="31"/>
                    </a:cubicBezTo>
                    <a:lnTo>
                      <a:pt x="1027" y="584"/>
                    </a:lnTo>
                    <a:cubicBezTo>
                      <a:pt x="1027" y="584"/>
                      <a:pt x="1090" y="1"/>
                      <a:pt x="3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2565294" y="1638196"/>
                <a:ext cx="179061" cy="59532"/>
              </a:xfrm>
              <a:custGeom>
                <a:rect b="b" l="l" r="r" t="t"/>
                <a:pathLst>
                  <a:path extrusionOk="0" h="383" w="1152">
                    <a:moveTo>
                      <a:pt x="519" y="1"/>
                    </a:moveTo>
                    <a:cubicBezTo>
                      <a:pt x="95" y="1"/>
                      <a:pt x="1" y="382"/>
                      <a:pt x="1" y="382"/>
                    </a:cubicBezTo>
                    <a:lnTo>
                      <a:pt x="1152" y="204"/>
                    </a:lnTo>
                    <a:cubicBezTo>
                      <a:pt x="886" y="55"/>
                      <a:pt x="679" y="1"/>
                      <a:pt x="5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2439236" y="1718245"/>
                <a:ext cx="68081" cy="270612"/>
              </a:xfrm>
              <a:custGeom>
                <a:rect b="b" l="l" r="r" t="t"/>
                <a:pathLst>
                  <a:path extrusionOk="0" h="1741" w="438">
                    <a:moveTo>
                      <a:pt x="357" y="1"/>
                    </a:moveTo>
                    <a:cubicBezTo>
                      <a:pt x="321" y="1"/>
                      <a:pt x="303" y="28"/>
                      <a:pt x="303" y="63"/>
                    </a:cubicBezTo>
                    <a:cubicBezTo>
                      <a:pt x="321" y="367"/>
                      <a:pt x="286" y="679"/>
                      <a:pt x="187" y="1027"/>
                    </a:cubicBezTo>
                    <a:cubicBezTo>
                      <a:pt x="178" y="1054"/>
                      <a:pt x="170" y="1080"/>
                      <a:pt x="161" y="1107"/>
                    </a:cubicBezTo>
                    <a:cubicBezTo>
                      <a:pt x="98" y="1294"/>
                      <a:pt x="0" y="1607"/>
                      <a:pt x="187" y="1732"/>
                    </a:cubicBezTo>
                    <a:cubicBezTo>
                      <a:pt x="196" y="1732"/>
                      <a:pt x="214" y="1740"/>
                      <a:pt x="223" y="1740"/>
                    </a:cubicBezTo>
                    <a:cubicBezTo>
                      <a:pt x="241" y="1740"/>
                      <a:pt x="259" y="1732"/>
                      <a:pt x="268" y="1714"/>
                    </a:cubicBezTo>
                    <a:cubicBezTo>
                      <a:pt x="286" y="1687"/>
                      <a:pt x="277" y="1651"/>
                      <a:pt x="250" y="1633"/>
                    </a:cubicBezTo>
                    <a:cubicBezTo>
                      <a:pt x="134" y="1562"/>
                      <a:pt x="214" y="1294"/>
                      <a:pt x="268" y="1143"/>
                    </a:cubicBezTo>
                    <a:cubicBezTo>
                      <a:pt x="277" y="1107"/>
                      <a:pt x="286" y="1080"/>
                      <a:pt x="294" y="1062"/>
                    </a:cubicBezTo>
                    <a:cubicBezTo>
                      <a:pt x="393" y="697"/>
                      <a:pt x="437" y="367"/>
                      <a:pt x="410" y="54"/>
                    </a:cubicBezTo>
                    <a:cubicBezTo>
                      <a:pt x="410" y="19"/>
                      <a:pt x="384" y="1"/>
                      <a:pt x="357"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2390584" y="1985906"/>
                <a:ext cx="223516" cy="114245"/>
              </a:xfrm>
              <a:custGeom>
                <a:rect b="b" l="l" r="r" t="t"/>
                <a:pathLst>
                  <a:path extrusionOk="0" h="735" w="1438">
                    <a:moveTo>
                      <a:pt x="1259" y="1"/>
                    </a:moveTo>
                    <a:cubicBezTo>
                      <a:pt x="965" y="242"/>
                      <a:pt x="551" y="381"/>
                      <a:pt x="192" y="381"/>
                    </a:cubicBezTo>
                    <a:cubicBezTo>
                      <a:pt x="126" y="381"/>
                      <a:pt x="62" y="376"/>
                      <a:pt x="1" y="366"/>
                    </a:cubicBezTo>
                    <a:lnTo>
                      <a:pt x="1" y="366"/>
                    </a:lnTo>
                    <a:cubicBezTo>
                      <a:pt x="1" y="366"/>
                      <a:pt x="168" y="734"/>
                      <a:pt x="613" y="734"/>
                    </a:cubicBezTo>
                    <a:cubicBezTo>
                      <a:pt x="682" y="734"/>
                      <a:pt x="757" y="726"/>
                      <a:pt x="839" y="705"/>
                    </a:cubicBezTo>
                    <a:cubicBezTo>
                      <a:pt x="1437" y="563"/>
                      <a:pt x="1259" y="1"/>
                      <a:pt x="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1998265" y="1163651"/>
                <a:ext cx="912559" cy="1145556"/>
              </a:xfrm>
              <a:custGeom>
                <a:rect b="b" l="l" r="r" t="t"/>
                <a:pathLst>
                  <a:path extrusionOk="0" h="7370" w="5871">
                    <a:moveTo>
                      <a:pt x="1383" y="652"/>
                    </a:moveTo>
                    <a:cubicBezTo>
                      <a:pt x="1383" y="652"/>
                      <a:pt x="973" y="598"/>
                      <a:pt x="491" y="964"/>
                    </a:cubicBezTo>
                    <a:lnTo>
                      <a:pt x="491" y="964"/>
                    </a:lnTo>
                    <a:cubicBezTo>
                      <a:pt x="0" y="1330"/>
                      <a:pt x="72" y="2302"/>
                      <a:pt x="143" y="3640"/>
                    </a:cubicBezTo>
                    <a:lnTo>
                      <a:pt x="143" y="3640"/>
                    </a:lnTo>
                    <a:cubicBezTo>
                      <a:pt x="205" y="4978"/>
                      <a:pt x="598" y="6807"/>
                      <a:pt x="1097" y="7075"/>
                    </a:cubicBezTo>
                    <a:lnTo>
                      <a:pt x="1097" y="7075"/>
                    </a:lnTo>
                    <a:cubicBezTo>
                      <a:pt x="1097" y="7075"/>
                      <a:pt x="981" y="4737"/>
                      <a:pt x="1169" y="3658"/>
                    </a:cubicBezTo>
                    <a:lnTo>
                      <a:pt x="1169" y="3658"/>
                    </a:lnTo>
                    <a:cubicBezTo>
                      <a:pt x="1365" y="2579"/>
                      <a:pt x="1784" y="2168"/>
                      <a:pt x="1784" y="2168"/>
                    </a:cubicBezTo>
                    <a:lnTo>
                      <a:pt x="1784" y="2168"/>
                    </a:lnTo>
                    <a:cubicBezTo>
                      <a:pt x="2204" y="2623"/>
                      <a:pt x="2578" y="2811"/>
                      <a:pt x="3015" y="2935"/>
                    </a:cubicBezTo>
                    <a:lnTo>
                      <a:pt x="3015" y="2935"/>
                    </a:lnTo>
                    <a:cubicBezTo>
                      <a:pt x="3533" y="3078"/>
                      <a:pt x="4122" y="3096"/>
                      <a:pt x="4550" y="3435"/>
                    </a:cubicBezTo>
                    <a:lnTo>
                      <a:pt x="4550" y="3435"/>
                    </a:lnTo>
                    <a:cubicBezTo>
                      <a:pt x="4880" y="3694"/>
                      <a:pt x="5058" y="4104"/>
                      <a:pt x="5103" y="4514"/>
                    </a:cubicBezTo>
                    <a:lnTo>
                      <a:pt x="5103" y="4514"/>
                    </a:lnTo>
                    <a:cubicBezTo>
                      <a:pt x="5156" y="4925"/>
                      <a:pt x="5094" y="5344"/>
                      <a:pt x="5014" y="5754"/>
                    </a:cubicBezTo>
                    <a:lnTo>
                      <a:pt x="5014" y="5754"/>
                    </a:lnTo>
                    <a:cubicBezTo>
                      <a:pt x="4916" y="6308"/>
                      <a:pt x="4791" y="6870"/>
                      <a:pt x="4532" y="7369"/>
                    </a:cubicBezTo>
                    <a:lnTo>
                      <a:pt x="4532" y="7369"/>
                    </a:lnTo>
                    <a:cubicBezTo>
                      <a:pt x="5148" y="6879"/>
                      <a:pt x="5522" y="6174"/>
                      <a:pt x="5692" y="5407"/>
                    </a:cubicBezTo>
                    <a:lnTo>
                      <a:pt x="5692" y="5407"/>
                    </a:lnTo>
                    <a:cubicBezTo>
                      <a:pt x="5852" y="4720"/>
                      <a:pt x="5870" y="4006"/>
                      <a:pt x="5870" y="3301"/>
                    </a:cubicBezTo>
                    <a:lnTo>
                      <a:pt x="5870" y="3301"/>
                    </a:lnTo>
                    <a:cubicBezTo>
                      <a:pt x="5861" y="2436"/>
                      <a:pt x="5754" y="1481"/>
                      <a:pt x="5148" y="821"/>
                    </a:cubicBezTo>
                    <a:lnTo>
                      <a:pt x="5148" y="821"/>
                    </a:lnTo>
                    <a:cubicBezTo>
                      <a:pt x="4684" y="322"/>
                      <a:pt x="4059" y="27"/>
                      <a:pt x="3381" y="0"/>
                    </a:cubicBezTo>
                    <a:lnTo>
                      <a:pt x="3381" y="0"/>
                    </a:lnTo>
                    <a:cubicBezTo>
                      <a:pt x="3319" y="0"/>
                      <a:pt x="3247" y="0"/>
                      <a:pt x="3176" y="0"/>
                    </a:cubicBezTo>
                    <a:lnTo>
                      <a:pt x="3176" y="0"/>
                    </a:lnTo>
                    <a:cubicBezTo>
                      <a:pt x="2569" y="0"/>
                      <a:pt x="1865" y="99"/>
                      <a:pt x="1383" y="652"/>
                    </a:cubicBezTo>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1998265" y="1306496"/>
                <a:ext cx="170668" cy="956858"/>
              </a:xfrm>
              <a:custGeom>
                <a:rect b="b" l="l" r="r" t="t"/>
                <a:pathLst>
                  <a:path extrusionOk="0" h="6156" w="1098">
                    <a:moveTo>
                      <a:pt x="553" y="0"/>
                    </a:moveTo>
                    <a:lnTo>
                      <a:pt x="553" y="0"/>
                    </a:lnTo>
                    <a:cubicBezTo>
                      <a:pt x="535" y="9"/>
                      <a:pt x="509" y="27"/>
                      <a:pt x="491" y="45"/>
                    </a:cubicBezTo>
                    <a:cubicBezTo>
                      <a:pt x="0" y="411"/>
                      <a:pt x="72" y="1383"/>
                      <a:pt x="143" y="2721"/>
                    </a:cubicBezTo>
                    <a:cubicBezTo>
                      <a:pt x="205" y="4059"/>
                      <a:pt x="598" y="5888"/>
                      <a:pt x="1097" y="6156"/>
                    </a:cubicBezTo>
                    <a:cubicBezTo>
                      <a:pt x="125" y="4425"/>
                      <a:pt x="45" y="1740"/>
                      <a:pt x="205" y="687"/>
                    </a:cubicBezTo>
                    <a:cubicBezTo>
                      <a:pt x="259" y="357"/>
                      <a:pt x="393" y="143"/>
                      <a:pt x="553"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2213077" y="1163185"/>
                <a:ext cx="703188" cy="1073900"/>
              </a:xfrm>
              <a:custGeom>
                <a:rect b="b" l="l" r="r" t="t"/>
                <a:pathLst>
                  <a:path extrusionOk="0" h="6909" w="4524">
                    <a:moveTo>
                      <a:pt x="1811" y="1"/>
                    </a:moveTo>
                    <a:cubicBezTo>
                      <a:pt x="1199" y="1"/>
                      <a:pt x="494" y="97"/>
                      <a:pt x="1" y="655"/>
                    </a:cubicBezTo>
                    <a:cubicBezTo>
                      <a:pt x="1" y="655"/>
                      <a:pt x="723" y="26"/>
                      <a:pt x="1752" y="26"/>
                    </a:cubicBezTo>
                    <a:cubicBezTo>
                      <a:pt x="2109" y="26"/>
                      <a:pt x="2504" y="102"/>
                      <a:pt x="2918" y="307"/>
                    </a:cubicBezTo>
                    <a:cubicBezTo>
                      <a:pt x="4524" y="1101"/>
                      <a:pt x="4408" y="2733"/>
                      <a:pt x="4426" y="3697"/>
                    </a:cubicBezTo>
                    <a:cubicBezTo>
                      <a:pt x="4435" y="4509"/>
                      <a:pt x="4221" y="5981"/>
                      <a:pt x="3614" y="6908"/>
                    </a:cubicBezTo>
                    <a:cubicBezTo>
                      <a:pt x="3962" y="6480"/>
                      <a:pt x="4185" y="5963"/>
                      <a:pt x="4310" y="5410"/>
                    </a:cubicBezTo>
                    <a:cubicBezTo>
                      <a:pt x="4470" y="4723"/>
                      <a:pt x="4488" y="4009"/>
                      <a:pt x="4488" y="3304"/>
                    </a:cubicBezTo>
                    <a:cubicBezTo>
                      <a:pt x="4479" y="2439"/>
                      <a:pt x="4372" y="1484"/>
                      <a:pt x="3766" y="824"/>
                    </a:cubicBezTo>
                    <a:cubicBezTo>
                      <a:pt x="3302" y="325"/>
                      <a:pt x="2677" y="30"/>
                      <a:pt x="1999" y="3"/>
                    </a:cubicBezTo>
                    <a:cubicBezTo>
                      <a:pt x="1938" y="2"/>
                      <a:pt x="1875" y="1"/>
                      <a:pt x="1811" y="1"/>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2030129" y="1281471"/>
                <a:ext cx="216366" cy="880695"/>
              </a:xfrm>
              <a:custGeom>
                <a:rect b="b" l="l" r="r" t="t"/>
                <a:pathLst>
                  <a:path extrusionOk="0" h="5666" w="1392">
                    <a:moveTo>
                      <a:pt x="232" y="456"/>
                    </a:moveTo>
                    <a:cubicBezTo>
                      <a:pt x="45" y="768"/>
                      <a:pt x="9" y="1152"/>
                      <a:pt x="0" y="1517"/>
                    </a:cubicBezTo>
                    <a:lnTo>
                      <a:pt x="0" y="1517"/>
                    </a:lnTo>
                    <a:cubicBezTo>
                      <a:pt x="18" y="1152"/>
                      <a:pt x="197" y="786"/>
                      <a:pt x="491" y="554"/>
                    </a:cubicBezTo>
                    <a:lnTo>
                      <a:pt x="491" y="554"/>
                    </a:lnTo>
                    <a:cubicBezTo>
                      <a:pt x="81" y="1009"/>
                      <a:pt x="72" y="1687"/>
                      <a:pt x="107" y="2302"/>
                    </a:cubicBezTo>
                    <a:lnTo>
                      <a:pt x="107" y="2302"/>
                    </a:lnTo>
                    <a:cubicBezTo>
                      <a:pt x="179" y="3426"/>
                      <a:pt x="321" y="4559"/>
                      <a:pt x="545" y="5666"/>
                    </a:cubicBezTo>
                    <a:lnTo>
                      <a:pt x="545" y="5666"/>
                    </a:lnTo>
                    <a:cubicBezTo>
                      <a:pt x="411" y="4176"/>
                      <a:pt x="286" y="2632"/>
                      <a:pt x="759" y="1205"/>
                    </a:cubicBezTo>
                    <a:lnTo>
                      <a:pt x="759" y="1205"/>
                    </a:lnTo>
                    <a:cubicBezTo>
                      <a:pt x="714" y="1589"/>
                      <a:pt x="669" y="1963"/>
                      <a:pt x="625" y="2338"/>
                    </a:cubicBezTo>
                    <a:lnTo>
                      <a:pt x="625" y="2338"/>
                    </a:lnTo>
                    <a:cubicBezTo>
                      <a:pt x="669" y="2061"/>
                      <a:pt x="768" y="1794"/>
                      <a:pt x="901" y="1544"/>
                    </a:cubicBezTo>
                    <a:lnTo>
                      <a:pt x="901" y="1544"/>
                    </a:lnTo>
                    <a:cubicBezTo>
                      <a:pt x="776" y="2160"/>
                      <a:pt x="705" y="2784"/>
                      <a:pt x="678" y="3417"/>
                    </a:cubicBezTo>
                    <a:lnTo>
                      <a:pt x="678" y="3417"/>
                    </a:lnTo>
                    <a:cubicBezTo>
                      <a:pt x="830" y="2588"/>
                      <a:pt x="1062" y="1785"/>
                      <a:pt x="1392" y="1018"/>
                    </a:cubicBezTo>
                    <a:lnTo>
                      <a:pt x="1392" y="1018"/>
                    </a:lnTo>
                    <a:cubicBezTo>
                      <a:pt x="1276" y="1098"/>
                      <a:pt x="1169" y="1169"/>
                      <a:pt x="1053" y="1250"/>
                    </a:cubicBezTo>
                    <a:lnTo>
                      <a:pt x="1053" y="1250"/>
                    </a:lnTo>
                    <a:lnTo>
                      <a:pt x="1035" y="1232"/>
                    </a:lnTo>
                    <a:cubicBezTo>
                      <a:pt x="1053" y="1036"/>
                      <a:pt x="1124" y="839"/>
                      <a:pt x="1231" y="679"/>
                    </a:cubicBezTo>
                    <a:lnTo>
                      <a:pt x="1231" y="679"/>
                    </a:lnTo>
                    <a:cubicBezTo>
                      <a:pt x="919" y="857"/>
                      <a:pt x="634" y="1089"/>
                      <a:pt x="402" y="1366"/>
                    </a:cubicBezTo>
                    <a:lnTo>
                      <a:pt x="402" y="1366"/>
                    </a:lnTo>
                    <a:cubicBezTo>
                      <a:pt x="625" y="964"/>
                      <a:pt x="964" y="697"/>
                      <a:pt x="1249" y="358"/>
                    </a:cubicBezTo>
                    <a:lnTo>
                      <a:pt x="1249" y="358"/>
                    </a:lnTo>
                    <a:cubicBezTo>
                      <a:pt x="1142" y="358"/>
                      <a:pt x="1044" y="393"/>
                      <a:pt x="946" y="456"/>
                    </a:cubicBezTo>
                    <a:lnTo>
                      <a:pt x="946" y="456"/>
                    </a:lnTo>
                    <a:cubicBezTo>
                      <a:pt x="999" y="375"/>
                      <a:pt x="1071" y="304"/>
                      <a:pt x="1142" y="251"/>
                    </a:cubicBezTo>
                    <a:lnTo>
                      <a:pt x="1142" y="251"/>
                    </a:lnTo>
                    <a:cubicBezTo>
                      <a:pt x="1017" y="259"/>
                      <a:pt x="892" y="295"/>
                      <a:pt x="776" y="349"/>
                    </a:cubicBezTo>
                    <a:lnTo>
                      <a:pt x="776" y="349"/>
                    </a:lnTo>
                    <a:cubicBezTo>
                      <a:pt x="866" y="206"/>
                      <a:pt x="1008" y="90"/>
                      <a:pt x="1160" y="27"/>
                    </a:cubicBezTo>
                    <a:lnTo>
                      <a:pt x="1160" y="27"/>
                    </a:lnTo>
                    <a:cubicBezTo>
                      <a:pt x="1098" y="10"/>
                      <a:pt x="1035" y="1"/>
                      <a:pt x="973" y="1"/>
                    </a:cubicBezTo>
                    <a:lnTo>
                      <a:pt x="973" y="1"/>
                    </a:lnTo>
                    <a:cubicBezTo>
                      <a:pt x="678" y="1"/>
                      <a:pt x="393" y="197"/>
                      <a:pt x="232" y="456"/>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2238102" y="1174687"/>
                <a:ext cx="657490" cy="990276"/>
              </a:xfrm>
              <a:custGeom>
                <a:rect b="b" l="l" r="r" t="t"/>
                <a:pathLst>
                  <a:path extrusionOk="0" h="6371" w="4230">
                    <a:moveTo>
                      <a:pt x="0" y="581"/>
                    </a:moveTo>
                    <a:cubicBezTo>
                      <a:pt x="447" y="438"/>
                      <a:pt x="928" y="384"/>
                      <a:pt x="1374" y="500"/>
                    </a:cubicBezTo>
                    <a:lnTo>
                      <a:pt x="1374" y="500"/>
                    </a:lnTo>
                    <a:cubicBezTo>
                      <a:pt x="955" y="456"/>
                      <a:pt x="518" y="563"/>
                      <a:pt x="161" y="786"/>
                    </a:cubicBezTo>
                    <a:lnTo>
                      <a:pt x="161" y="786"/>
                    </a:lnTo>
                    <a:cubicBezTo>
                      <a:pt x="420" y="714"/>
                      <a:pt x="687" y="706"/>
                      <a:pt x="946" y="750"/>
                    </a:cubicBezTo>
                    <a:lnTo>
                      <a:pt x="946" y="750"/>
                    </a:lnTo>
                    <a:cubicBezTo>
                      <a:pt x="768" y="777"/>
                      <a:pt x="598" y="848"/>
                      <a:pt x="455" y="955"/>
                    </a:cubicBezTo>
                    <a:lnTo>
                      <a:pt x="455" y="955"/>
                    </a:lnTo>
                    <a:cubicBezTo>
                      <a:pt x="955" y="830"/>
                      <a:pt x="1544" y="1107"/>
                      <a:pt x="1847" y="1526"/>
                    </a:cubicBezTo>
                    <a:lnTo>
                      <a:pt x="1847" y="1526"/>
                    </a:lnTo>
                    <a:cubicBezTo>
                      <a:pt x="1383" y="1241"/>
                      <a:pt x="821" y="1116"/>
                      <a:pt x="277" y="1196"/>
                    </a:cubicBezTo>
                    <a:lnTo>
                      <a:pt x="277" y="1196"/>
                    </a:lnTo>
                    <a:cubicBezTo>
                      <a:pt x="580" y="1277"/>
                      <a:pt x="857" y="1419"/>
                      <a:pt x="1107" y="1607"/>
                    </a:cubicBezTo>
                    <a:lnTo>
                      <a:pt x="1107" y="1607"/>
                    </a:lnTo>
                    <a:cubicBezTo>
                      <a:pt x="875" y="1491"/>
                      <a:pt x="616" y="1419"/>
                      <a:pt x="357" y="1392"/>
                    </a:cubicBezTo>
                    <a:lnTo>
                      <a:pt x="357" y="1392"/>
                    </a:lnTo>
                    <a:cubicBezTo>
                      <a:pt x="652" y="1526"/>
                      <a:pt x="919" y="1723"/>
                      <a:pt x="1142" y="1963"/>
                    </a:cubicBezTo>
                    <a:lnTo>
                      <a:pt x="1142" y="1963"/>
                    </a:lnTo>
                    <a:cubicBezTo>
                      <a:pt x="830" y="1776"/>
                      <a:pt x="491" y="1642"/>
                      <a:pt x="134" y="1580"/>
                    </a:cubicBezTo>
                    <a:lnTo>
                      <a:pt x="134" y="1580"/>
                    </a:lnTo>
                    <a:cubicBezTo>
                      <a:pt x="866" y="2392"/>
                      <a:pt x="1910" y="2927"/>
                      <a:pt x="2998" y="3052"/>
                    </a:cubicBezTo>
                    <a:lnTo>
                      <a:pt x="2998" y="3052"/>
                    </a:lnTo>
                    <a:cubicBezTo>
                      <a:pt x="2739" y="2722"/>
                      <a:pt x="2472" y="2392"/>
                      <a:pt x="2213" y="2070"/>
                    </a:cubicBezTo>
                    <a:lnTo>
                      <a:pt x="2213" y="2070"/>
                    </a:lnTo>
                    <a:cubicBezTo>
                      <a:pt x="2775" y="2409"/>
                      <a:pt x="3239" y="2918"/>
                      <a:pt x="3533" y="3516"/>
                    </a:cubicBezTo>
                    <a:lnTo>
                      <a:pt x="3533" y="3516"/>
                    </a:lnTo>
                    <a:cubicBezTo>
                      <a:pt x="3435" y="2740"/>
                      <a:pt x="3051" y="1999"/>
                      <a:pt x="2463" y="1473"/>
                    </a:cubicBezTo>
                    <a:lnTo>
                      <a:pt x="2463" y="1473"/>
                    </a:lnTo>
                    <a:cubicBezTo>
                      <a:pt x="2971" y="1767"/>
                      <a:pt x="3399" y="2204"/>
                      <a:pt x="3685" y="2713"/>
                    </a:cubicBezTo>
                    <a:lnTo>
                      <a:pt x="3685" y="2713"/>
                    </a:lnTo>
                    <a:cubicBezTo>
                      <a:pt x="3489" y="2525"/>
                      <a:pt x="3292" y="2338"/>
                      <a:pt x="3096" y="2151"/>
                    </a:cubicBezTo>
                    <a:lnTo>
                      <a:pt x="3096" y="2151"/>
                    </a:lnTo>
                    <a:cubicBezTo>
                      <a:pt x="3560" y="2775"/>
                      <a:pt x="3854" y="3525"/>
                      <a:pt x="3935" y="4301"/>
                    </a:cubicBezTo>
                    <a:lnTo>
                      <a:pt x="3935" y="4301"/>
                    </a:lnTo>
                    <a:cubicBezTo>
                      <a:pt x="3872" y="4131"/>
                      <a:pt x="3801" y="3953"/>
                      <a:pt x="3729" y="3774"/>
                    </a:cubicBezTo>
                    <a:lnTo>
                      <a:pt x="3729" y="3774"/>
                    </a:lnTo>
                    <a:cubicBezTo>
                      <a:pt x="3845" y="4640"/>
                      <a:pt x="3801" y="5523"/>
                      <a:pt x="3596" y="6370"/>
                    </a:cubicBezTo>
                    <a:lnTo>
                      <a:pt x="3596" y="6370"/>
                    </a:lnTo>
                    <a:cubicBezTo>
                      <a:pt x="4104" y="5416"/>
                      <a:pt x="4229" y="4301"/>
                      <a:pt x="4193" y="3221"/>
                    </a:cubicBezTo>
                    <a:lnTo>
                      <a:pt x="4193" y="3221"/>
                    </a:lnTo>
                    <a:cubicBezTo>
                      <a:pt x="4167" y="2472"/>
                      <a:pt x="4051" y="1705"/>
                      <a:pt x="3631" y="1080"/>
                    </a:cubicBezTo>
                    <a:lnTo>
                      <a:pt x="3631" y="1080"/>
                    </a:lnTo>
                    <a:cubicBezTo>
                      <a:pt x="3248" y="509"/>
                      <a:pt x="2614" y="117"/>
                      <a:pt x="1927" y="19"/>
                    </a:cubicBezTo>
                    <a:lnTo>
                      <a:pt x="1927" y="19"/>
                    </a:lnTo>
                    <a:cubicBezTo>
                      <a:pt x="1820" y="1"/>
                      <a:pt x="1713" y="1"/>
                      <a:pt x="1606" y="1"/>
                    </a:cubicBezTo>
                    <a:lnTo>
                      <a:pt x="1606" y="1"/>
                    </a:lnTo>
                    <a:cubicBezTo>
                      <a:pt x="1026" y="1"/>
                      <a:pt x="447" y="206"/>
                      <a:pt x="0" y="581"/>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2418407" y="1209816"/>
                <a:ext cx="454958" cy="414390"/>
              </a:xfrm>
              <a:custGeom>
                <a:rect b="b" l="l" r="r" t="t"/>
                <a:pathLst>
                  <a:path extrusionOk="0" h="2666" w="2927">
                    <a:moveTo>
                      <a:pt x="2005" y="1337"/>
                    </a:moveTo>
                    <a:cubicBezTo>
                      <a:pt x="2006" y="1340"/>
                      <a:pt x="2007" y="1342"/>
                      <a:pt x="2007" y="1345"/>
                    </a:cubicBezTo>
                    <a:cubicBezTo>
                      <a:pt x="2007" y="1342"/>
                      <a:pt x="2006" y="1340"/>
                      <a:pt x="2005" y="1337"/>
                    </a:cubicBezTo>
                    <a:close/>
                    <a:moveTo>
                      <a:pt x="228" y="0"/>
                    </a:moveTo>
                    <a:cubicBezTo>
                      <a:pt x="152" y="0"/>
                      <a:pt x="76" y="2"/>
                      <a:pt x="0" y="7"/>
                    </a:cubicBezTo>
                    <a:cubicBezTo>
                      <a:pt x="464" y="87"/>
                      <a:pt x="848" y="301"/>
                      <a:pt x="1222" y="569"/>
                    </a:cubicBezTo>
                    <a:cubicBezTo>
                      <a:pt x="1452" y="737"/>
                      <a:pt x="1910" y="1054"/>
                      <a:pt x="2005" y="1337"/>
                    </a:cubicBezTo>
                    <a:lnTo>
                      <a:pt x="2005" y="1337"/>
                    </a:lnTo>
                    <a:cubicBezTo>
                      <a:pt x="1916" y="1063"/>
                      <a:pt x="1783" y="799"/>
                      <a:pt x="1597" y="578"/>
                    </a:cubicBezTo>
                    <a:lnTo>
                      <a:pt x="1597" y="578"/>
                    </a:lnTo>
                    <a:cubicBezTo>
                      <a:pt x="2204" y="1122"/>
                      <a:pt x="2623" y="1871"/>
                      <a:pt x="2792" y="2665"/>
                    </a:cubicBezTo>
                    <a:cubicBezTo>
                      <a:pt x="2926" y="1934"/>
                      <a:pt x="2668" y="1131"/>
                      <a:pt x="2123" y="622"/>
                    </a:cubicBezTo>
                    <a:cubicBezTo>
                      <a:pt x="1909" y="417"/>
                      <a:pt x="1633" y="248"/>
                      <a:pt x="1356" y="167"/>
                    </a:cubicBezTo>
                    <a:cubicBezTo>
                      <a:pt x="992" y="56"/>
                      <a:pt x="609" y="0"/>
                      <a:pt x="228"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2340689" y="1477009"/>
                <a:ext cx="305274" cy="144399"/>
              </a:xfrm>
              <a:custGeom>
                <a:rect b="b" l="l" r="r" t="t"/>
                <a:pathLst>
                  <a:path extrusionOk="0" h="929" w="1964">
                    <a:moveTo>
                      <a:pt x="1963" y="928"/>
                    </a:moveTo>
                    <a:cubicBezTo>
                      <a:pt x="1250" y="786"/>
                      <a:pt x="572" y="464"/>
                      <a:pt x="1" y="1"/>
                    </a:cubicBezTo>
                    <a:cubicBezTo>
                      <a:pt x="714" y="224"/>
                      <a:pt x="1357" y="509"/>
                      <a:pt x="1963" y="928"/>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2414210" y="1391053"/>
                <a:ext cx="287244" cy="166471"/>
              </a:xfrm>
              <a:custGeom>
                <a:rect b="b" l="l" r="r" t="t"/>
                <a:pathLst>
                  <a:path extrusionOk="0" h="1071" w="1848">
                    <a:moveTo>
                      <a:pt x="1847" y="1009"/>
                    </a:moveTo>
                    <a:cubicBezTo>
                      <a:pt x="1410" y="750"/>
                      <a:pt x="946" y="509"/>
                      <a:pt x="473" y="295"/>
                    </a:cubicBezTo>
                    <a:cubicBezTo>
                      <a:pt x="759" y="518"/>
                      <a:pt x="1017" y="777"/>
                      <a:pt x="1214" y="1071"/>
                    </a:cubicBezTo>
                    <a:cubicBezTo>
                      <a:pt x="830" y="794"/>
                      <a:pt x="232" y="411"/>
                      <a:pt x="0" y="0"/>
                    </a:cubicBezTo>
                    <a:cubicBezTo>
                      <a:pt x="348" y="9"/>
                      <a:pt x="723" y="188"/>
                      <a:pt x="1026" y="348"/>
                    </a:cubicBezTo>
                    <a:cubicBezTo>
                      <a:pt x="1178" y="438"/>
                      <a:pt x="1330" y="545"/>
                      <a:pt x="1472" y="652"/>
                    </a:cubicBezTo>
                    <a:cubicBezTo>
                      <a:pt x="1597" y="759"/>
                      <a:pt x="1713" y="928"/>
                      <a:pt x="1847" y="1009"/>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2064791" y="1522707"/>
                <a:ext cx="22383" cy="233152"/>
              </a:xfrm>
              <a:custGeom>
                <a:rect b="b" l="l" r="r" t="t"/>
                <a:pathLst>
                  <a:path extrusionOk="0" h="1500" w="144">
                    <a:moveTo>
                      <a:pt x="36" y="1"/>
                    </a:moveTo>
                    <a:cubicBezTo>
                      <a:pt x="0" y="501"/>
                      <a:pt x="0" y="1009"/>
                      <a:pt x="45" y="1500"/>
                    </a:cubicBezTo>
                    <a:cubicBezTo>
                      <a:pt x="143" y="982"/>
                      <a:pt x="116" y="527"/>
                      <a:pt x="36" y="1"/>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2454468" y="2605783"/>
                <a:ext cx="744689" cy="1360367"/>
              </a:xfrm>
              <a:custGeom>
                <a:rect b="b" l="l" r="r" t="t"/>
                <a:pathLst>
                  <a:path extrusionOk="0" h="8752" w="4791">
                    <a:moveTo>
                      <a:pt x="45" y="6031"/>
                    </a:moveTo>
                    <a:cubicBezTo>
                      <a:pt x="89" y="8752"/>
                      <a:pt x="3729" y="8663"/>
                      <a:pt x="4184" y="7530"/>
                    </a:cubicBezTo>
                    <a:lnTo>
                      <a:pt x="4184" y="7530"/>
                    </a:lnTo>
                    <a:cubicBezTo>
                      <a:pt x="4791" y="6022"/>
                      <a:pt x="4559" y="2043"/>
                      <a:pt x="4113" y="0"/>
                    </a:cubicBezTo>
                    <a:lnTo>
                      <a:pt x="4113" y="0"/>
                    </a:lnTo>
                    <a:cubicBezTo>
                      <a:pt x="4113" y="0"/>
                      <a:pt x="0" y="3310"/>
                      <a:pt x="45" y="603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2720574" y="2407447"/>
                <a:ext cx="401022" cy="400867"/>
              </a:xfrm>
              <a:custGeom>
                <a:rect b="b" l="l" r="r" t="t"/>
                <a:pathLst>
                  <a:path extrusionOk="0" h="2579" w="2580">
                    <a:moveTo>
                      <a:pt x="1" y="1"/>
                    </a:moveTo>
                    <a:cubicBezTo>
                      <a:pt x="1" y="1"/>
                      <a:pt x="1848" y="589"/>
                      <a:pt x="2142" y="1196"/>
                    </a:cubicBezTo>
                    <a:cubicBezTo>
                      <a:pt x="2285" y="1517"/>
                      <a:pt x="2454" y="2097"/>
                      <a:pt x="2579" y="2579"/>
                    </a:cubicBezTo>
                    <a:cubicBezTo>
                      <a:pt x="2526" y="1883"/>
                      <a:pt x="2454" y="1401"/>
                      <a:pt x="2401" y="1276"/>
                    </a:cubicBezTo>
                    <a:cubicBezTo>
                      <a:pt x="2231" y="884"/>
                      <a:pt x="1482" y="340"/>
                      <a:pt x="1" y="1"/>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2519596" y="2879971"/>
                <a:ext cx="359210" cy="272322"/>
              </a:xfrm>
              <a:custGeom>
                <a:rect b="b" l="l" r="r" t="t"/>
                <a:pathLst>
                  <a:path extrusionOk="0" h="1752" w="2311">
                    <a:moveTo>
                      <a:pt x="500" y="1"/>
                    </a:moveTo>
                    <a:cubicBezTo>
                      <a:pt x="232" y="1"/>
                      <a:pt x="0" y="295"/>
                      <a:pt x="0" y="921"/>
                    </a:cubicBezTo>
                    <a:cubicBezTo>
                      <a:pt x="9" y="1617"/>
                      <a:pt x="2311" y="1751"/>
                      <a:pt x="2311" y="1751"/>
                    </a:cubicBezTo>
                    <a:lnTo>
                      <a:pt x="2186" y="1376"/>
                    </a:lnTo>
                    <a:cubicBezTo>
                      <a:pt x="1802" y="1136"/>
                      <a:pt x="1365" y="984"/>
                      <a:pt x="1303" y="832"/>
                    </a:cubicBezTo>
                    <a:cubicBezTo>
                      <a:pt x="1232" y="672"/>
                      <a:pt x="884" y="92"/>
                      <a:pt x="589" y="12"/>
                    </a:cubicBezTo>
                    <a:cubicBezTo>
                      <a:pt x="559" y="4"/>
                      <a:pt x="529" y="1"/>
                      <a:pt x="500"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1187046" y="2609824"/>
                <a:ext cx="428534" cy="200200"/>
              </a:xfrm>
              <a:custGeom>
                <a:rect b="b" l="l" r="r" t="t"/>
                <a:pathLst>
                  <a:path extrusionOk="0" h="1288" w="2757">
                    <a:moveTo>
                      <a:pt x="2257" y="0"/>
                    </a:moveTo>
                    <a:cubicBezTo>
                      <a:pt x="1941" y="0"/>
                      <a:pt x="1451" y="296"/>
                      <a:pt x="1330" y="394"/>
                    </a:cubicBezTo>
                    <a:cubicBezTo>
                      <a:pt x="1270" y="437"/>
                      <a:pt x="1145" y="447"/>
                      <a:pt x="986" y="447"/>
                    </a:cubicBezTo>
                    <a:cubicBezTo>
                      <a:pt x="854" y="447"/>
                      <a:pt x="699" y="441"/>
                      <a:pt x="536" y="441"/>
                    </a:cubicBezTo>
                    <a:cubicBezTo>
                      <a:pt x="457" y="441"/>
                      <a:pt x="375" y="442"/>
                      <a:pt x="295" y="447"/>
                    </a:cubicBezTo>
                    <a:lnTo>
                      <a:pt x="0" y="715"/>
                    </a:lnTo>
                    <a:cubicBezTo>
                      <a:pt x="0" y="715"/>
                      <a:pt x="1218" y="1287"/>
                      <a:pt x="1945" y="1287"/>
                    </a:cubicBezTo>
                    <a:cubicBezTo>
                      <a:pt x="2169" y="1287"/>
                      <a:pt x="2347" y="1233"/>
                      <a:pt x="2427" y="1089"/>
                    </a:cubicBezTo>
                    <a:cubicBezTo>
                      <a:pt x="2757" y="483"/>
                      <a:pt x="2641" y="90"/>
                      <a:pt x="2347" y="10"/>
                    </a:cubicBezTo>
                    <a:cubicBezTo>
                      <a:pt x="2319" y="3"/>
                      <a:pt x="2289" y="0"/>
                      <a:pt x="2257"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1049796" y="2752669"/>
                <a:ext cx="1737608" cy="1022141"/>
              </a:xfrm>
              <a:custGeom>
                <a:rect b="b" l="l" r="r" t="t"/>
                <a:pathLst>
                  <a:path extrusionOk="0" h="6576" w="11179">
                    <a:moveTo>
                      <a:pt x="1793" y="1"/>
                    </a:moveTo>
                    <a:cubicBezTo>
                      <a:pt x="1659" y="45"/>
                      <a:pt x="544" y="1633"/>
                      <a:pt x="277" y="2276"/>
                    </a:cubicBezTo>
                    <a:lnTo>
                      <a:pt x="277" y="2276"/>
                    </a:lnTo>
                    <a:cubicBezTo>
                      <a:pt x="0" y="2909"/>
                      <a:pt x="259" y="4015"/>
                      <a:pt x="1909" y="3462"/>
                    </a:cubicBezTo>
                    <a:lnTo>
                      <a:pt x="1909" y="3462"/>
                    </a:lnTo>
                    <a:cubicBezTo>
                      <a:pt x="3551" y="2909"/>
                      <a:pt x="3961" y="2508"/>
                      <a:pt x="4514" y="3016"/>
                    </a:cubicBezTo>
                    <a:lnTo>
                      <a:pt x="4514" y="3016"/>
                    </a:lnTo>
                    <a:cubicBezTo>
                      <a:pt x="5067" y="3525"/>
                      <a:pt x="5460" y="3685"/>
                      <a:pt x="5674" y="3739"/>
                    </a:cubicBezTo>
                    <a:lnTo>
                      <a:pt x="5674" y="3739"/>
                    </a:lnTo>
                    <a:cubicBezTo>
                      <a:pt x="5879" y="3792"/>
                      <a:pt x="6298" y="3837"/>
                      <a:pt x="7030" y="3659"/>
                    </a:cubicBezTo>
                    <a:lnTo>
                      <a:pt x="7030" y="3659"/>
                    </a:lnTo>
                    <a:cubicBezTo>
                      <a:pt x="7761" y="3480"/>
                      <a:pt x="7931" y="4024"/>
                      <a:pt x="9109" y="5300"/>
                    </a:cubicBezTo>
                    <a:lnTo>
                      <a:pt x="9109" y="5300"/>
                    </a:lnTo>
                    <a:cubicBezTo>
                      <a:pt x="10295" y="6576"/>
                      <a:pt x="11053" y="5728"/>
                      <a:pt x="11116" y="5041"/>
                    </a:cubicBezTo>
                    <a:lnTo>
                      <a:pt x="11116" y="5041"/>
                    </a:lnTo>
                    <a:cubicBezTo>
                      <a:pt x="11178" y="4345"/>
                      <a:pt x="10964" y="2427"/>
                      <a:pt x="10866" y="2320"/>
                    </a:cubicBezTo>
                    <a:lnTo>
                      <a:pt x="10866" y="2320"/>
                    </a:lnTo>
                    <a:cubicBezTo>
                      <a:pt x="10759" y="2213"/>
                      <a:pt x="8350" y="1410"/>
                      <a:pt x="6388" y="947"/>
                    </a:cubicBezTo>
                    <a:lnTo>
                      <a:pt x="6388" y="947"/>
                    </a:lnTo>
                    <a:cubicBezTo>
                      <a:pt x="4532" y="438"/>
                      <a:pt x="2159" y="1"/>
                      <a:pt x="1829" y="1"/>
                    </a:cubicBezTo>
                    <a:lnTo>
                      <a:pt x="1829" y="1"/>
                    </a:lnTo>
                    <a:cubicBezTo>
                      <a:pt x="1811" y="1"/>
                      <a:pt x="1802" y="1"/>
                      <a:pt x="1793" y="1"/>
                    </a:cubicBezTo>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1453307" y="2700132"/>
                <a:ext cx="327346" cy="134607"/>
              </a:xfrm>
              <a:custGeom>
                <a:rect b="b" l="l" r="r" t="t"/>
                <a:pathLst>
                  <a:path extrusionOk="0" h="866" w="2106">
                    <a:moveTo>
                      <a:pt x="640" y="0"/>
                    </a:moveTo>
                    <a:cubicBezTo>
                      <a:pt x="312" y="0"/>
                      <a:pt x="75" y="82"/>
                      <a:pt x="45" y="223"/>
                    </a:cubicBezTo>
                    <a:cubicBezTo>
                      <a:pt x="0" y="437"/>
                      <a:pt x="419" y="705"/>
                      <a:pt x="973" y="812"/>
                    </a:cubicBezTo>
                    <a:cubicBezTo>
                      <a:pt x="1146" y="848"/>
                      <a:pt x="1313" y="865"/>
                      <a:pt x="1462" y="865"/>
                    </a:cubicBezTo>
                    <a:cubicBezTo>
                      <a:pt x="1789" y="865"/>
                      <a:pt x="2030" y="783"/>
                      <a:pt x="2061" y="642"/>
                    </a:cubicBezTo>
                    <a:cubicBezTo>
                      <a:pt x="2106" y="428"/>
                      <a:pt x="1686" y="160"/>
                      <a:pt x="1133" y="53"/>
                    </a:cubicBezTo>
                    <a:cubicBezTo>
                      <a:pt x="957" y="17"/>
                      <a:pt x="78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2371155" y="2926913"/>
                <a:ext cx="326103" cy="149218"/>
              </a:xfrm>
              <a:custGeom>
                <a:rect b="b" l="l" r="r" t="t"/>
                <a:pathLst>
                  <a:path extrusionOk="0" h="960" w="2098">
                    <a:moveTo>
                      <a:pt x="519" y="0"/>
                    </a:moveTo>
                    <a:cubicBezTo>
                      <a:pt x="279" y="0"/>
                      <a:pt x="107" y="62"/>
                      <a:pt x="72" y="182"/>
                    </a:cubicBezTo>
                    <a:cubicBezTo>
                      <a:pt x="1" y="388"/>
                      <a:pt x="393" y="682"/>
                      <a:pt x="938" y="851"/>
                    </a:cubicBezTo>
                    <a:cubicBezTo>
                      <a:pt x="1171" y="924"/>
                      <a:pt x="1395" y="959"/>
                      <a:pt x="1579" y="959"/>
                    </a:cubicBezTo>
                    <a:cubicBezTo>
                      <a:pt x="1824" y="959"/>
                      <a:pt x="1999" y="897"/>
                      <a:pt x="2035" y="780"/>
                    </a:cubicBezTo>
                    <a:cubicBezTo>
                      <a:pt x="2097" y="575"/>
                      <a:pt x="1705" y="272"/>
                      <a:pt x="1170" y="111"/>
                    </a:cubicBezTo>
                    <a:cubicBezTo>
                      <a:pt x="932" y="37"/>
                      <a:pt x="705" y="0"/>
                      <a:pt x="5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1774904" y="2990486"/>
                <a:ext cx="464129" cy="154813"/>
              </a:xfrm>
              <a:custGeom>
                <a:rect b="b" l="l" r="r" t="t"/>
                <a:pathLst>
                  <a:path extrusionOk="0" h="996" w="2986">
                    <a:moveTo>
                      <a:pt x="60" y="0"/>
                    </a:moveTo>
                    <a:cubicBezTo>
                      <a:pt x="28" y="0"/>
                      <a:pt x="10" y="5"/>
                      <a:pt x="10" y="14"/>
                    </a:cubicBezTo>
                    <a:cubicBezTo>
                      <a:pt x="1" y="148"/>
                      <a:pt x="509" y="701"/>
                      <a:pt x="1339" y="915"/>
                    </a:cubicBezTo>
                    <a:cubicBezTo>
                      <a:pt x="1569" y="973"/>
                      <a:pt x="1791" y="995"/>
                      <a:pt x="1993" y="995"/>
                    </a:cubicBezTo>
                    <a:cubicBezTo>
                      <a:pt x="2512" y="995"/>
                      <a:pt x="2897" y="847"/>
                      <a:pt x="2936" y="764"/>
                    </a:cubicBezTo>
                    <a:cubicBezTo>
                      <a:pt x="2985" y="656"/>
                      <a:pt x="451" y="0"/>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898557" y="2678527"/>
                <a:ext cx="912559" cy="667904"/>
              </a:xfrm>
              <a:custGeom>
                <a:rect b="b" l="l" r="r" t="t"/>
                <a:pathLst>
                  <a:path extrusionOk="0" h="4297" w="5871">
                    <a:moveTo>
                      <a:pt x="2016" y="1"/>
                    </a:moveTo>
                    <a:cubicBezTo>
                      <a:pt x="1827" y="1"/>
                      <a:pt x="1480" y="23"/>
                      <a:pt x="1250" y="166"/>
                    </a:cubicBezTo>
                    <a:cubicBezTo>
                      <a:pt x="964" y="344"/>
                      <a:pt x="1294" y="1174"/>
                      <a:pt x="920" y="1379"/>
                    </a:cubicBezTo>
                    <a:cubicBezTo>
                      <a:pt x="554" y="1575"/>
                      <a:pt x="233" y="1977"/>
                      <a:pt x="447" y="2467"/>
                    </a:cubicBezTo>
                    <a:cubicBezTo>
                      <a:pt x="661" y="2958"/>
                      <a:pt x="1" y="3413"/>
                      <a:pt x="420" y="3761"/>
                    </a:cubicBezTo>
                    <a:cubicBezTo>
                      <a:pt x="830" y="4118"/>
                      <a:pt x="1357" y="4296"/>
                      <a:pt x="1856" y="4296"/>
                    </a:cubicBezTo>
                    <a:cubicBezTo>
                      <a:pt x="1861" y="4296"/>
                      <a:pt x="1865" y="4296"/>
                      <a:pt x="1869" y="4296"/>
                    </a:cubicBezTo>
                    <a:cubicBezTo>
                      <a:pt x="2129" y="4296"/>
                      <a:pt x="2552" y="4037"/>
                      <a:pt x="2552" y="4037"/>
                    </a:cubicBezTo>
                    <a:cubicBezTo>
                      <a:pt x="2677" y="4053"/>
                      <a:pt x="2948" y="4080"/>
                      <a:pt x="3233" y="4080"/>
                    </a:cubicBezTo>
                    <a:cubicBezTo>
                      <a:pt x="3601" y="4080"/>
                      <a:pt x="3992" y="4035"/>
                      <a:pt x="4122" y="3859"/>
                    </a:cubicBezTo>
                    <a:cubicBezTo>
                      <a:pt x="4336" y="3559"/>
                      <a:pt x="4542" y="3358"/>
                      <a:pt x="4495" y="3358"/>
                    </a:cubicBezTo>
                    <a:cubicBezTo>
                      <a:pt x="4493" y="3358"/>
                      <a:pt x="4491" y="3359"/>
                      <a:pt x="4488" y="3359"/>
                    </a:cubicBezTo>
                    <a:cubicBezTo>
                      <a:pt x="4481" y="3361"/>
                      <a:pt x="4471" y="3362"/>
                      <a:pt x="4457" y="3362"/>
                    </a:cubicBezTo>
                    <a:cubicBezTo>
                      <a:pt x="4302" y="3362"/>
                      <a:pt x="3748" y="3279"/>
                      <a:pt x="3748" y="3279"/>
                    </a:cubicBezTo>
                    <a:cubicBezTo>
                      <a:pt x="3501" y="3191"/>
                      <a:pt x="2332" y="2851"/>
                      <a:pt x="2646" y="2851"/>
                    </a:cubicBezTo>
                    <a:cubicBezTo>
                      <a:pt x="2650" y="2851"/>
                      <a:pt x="2655" y="2851"/>
                      <a:pt x="2659" y="2851"/>
                    </a:cubicBezTo>
                    <a:cubicBezTo>
                      <a:pt x="2945" y="2851"/>
                      <a:pt x="4238" y="2913"/>
                      <a:pt x="4827" y="2940"/>
                    </a:cubicBezTo>
                    <a:cubicBezTo>
                      <a:pt x="4997" y="2940"/>
                      <a:pt x="5139" y="2824"/>
                      <a:pt x="5166" y="2664"/>
                    </a:cubicBezTo>
                    <a:lnTo>
                      <a:pt x="5211" y="2378"/>
                    </a:lnTo>
                    <a:cubicBezTo>
                      <a:pt x="5237" y="2209"/>
                      <a:pt x="5130" y="2048"/>
                      <a:pt x="4961" y="2012"/>
                    </a:cubicBezTo>
                    <a:lnTo>
                      <a:pt x="3632" y="1700"/>
                    </a:lnTo>
                    <a:lnTo>
                      <a:pt x="5434" y="1763"/>
                    </a:lnTo>
                    <a:cubicBezTo>
                      <a:pt x="5567" y="1763"/>
                      <a:pt x="5692" y="1673"/>
                      <a:pt x="5728" y="1548"/>
                    </a:cubicBezTo>
                    <a:lnTo>
                      <a:pt x="5826" y="1200"/>
                    </a:lnTo>
                    <a:cubicBezTo>
                      <a:pt x="5871" y="1040"/>
                      <a:pt x="5773" y="870"/>
                      <a:pt x="5612" y="835"/>
                    </a:cubicBezTo>
                    <a:cubicBezTo>
                      <a:pt x="4934" y="674"/>
                      <a:pt x="3346" y="308"/>
                      <a:pt x="3150" y="282"/>
                    </a:cubicBezTo>
                    <a:cubicBezTo>
                      <a:pt x="3067" y="273"/>
                      <a:pt x="2917" y="270"/>
                      <a:pt x="2754" y="270"/>
                    </a:cubicBezTo>
                    <a:cubicBezTo>
                      <a:pt x="2429" y="270"/>
                      <a:pt x="2053" y="282"/>
                      <a:pt x="2053" y="282"/>
                    </a:cubicBezTo>
                    <a:lnTo>
                      <a:pt x="2151" y="5"/>
                    </a:lnTo>
                    <a:cubicBezTo>
                      <a:pt x="2151" y="5"/>
                      <a:pt x="2098" y="1"/>
                      <a:pt x="2016"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2239501" y="2947430"/>
                <a:ext cx="755880" cy="795827"/>
              </a:xfrm>
              <a:custGeom>
                <a:rect b="b" l="l" r="r" t="t"/>
                <a:pathLst>
                  <a:path extrusionOk="0" h="5120" w="4863">
                    <a:moveTo>
                      <a:pt x="460" y="1"/>
                    </a:moveTo>
                    <a:cubicBezTo>
                      <a:pt x="331" y="1"/>
                      <a:pt x="216" y="97"/>
                      <a:pt x="179" y="229"/>
                    </a:cubicBezTo>
                    <a:lnTo>
                      <a:pt x="99" y="586"/>
                    </a:lnTo>
                    <a:cubicBezTo>
                      <a:pt x="72" y="711"/>
                      <a:pt x="134" y="853"/>
                      <a:pt x="259" y="916"/>
                    </a:cubicBezTo>
                    <a:lnTo>
                      <a:pt x="1874" y="1719"/>
                    </a:lnTo>
                    <a:lnTo>
                      <a:pt x="1874" y="1719"/>
                    </a:lnTo>
                    <a:lnTo>
                      <a:pt x="554" y="1353"/>
                    </a:lnTo>
                    <a:cubicBezTo>
                      <a:pt x="524" y="1345"/>
                      <a:pt x="495" y="1341"/>
                      <a:pt x="466" y="1341"/>
                    </a:cubicBezTo>
                    <a:cubicBezTo>
                      <a:pt x="328" y="1341"/>
                      <a:pt x="204" y="1425"/>
                      <a:pt x="152" y="1558"/>
                    </a:cubicBezTo>
                    <a:lnTo>
                      <a:pt x="63" y="1826"/>
                    </a:lnTo>
                    <a:cubicBezTo>
                      <a:pt x="0" y="1986"/>
                      <a:pt x="72" y="2156"/>
                      <a:pt x="223" y="2236"/>
                    </a:cubicBezTo>
                    <a:cubicBezTo>
                      <a:pt x="759" y="2495"/>
                      <a:pt x="1927" y="3066"/>
                      <a:pt x="2168" y="3191"/>
                    </a:cubicBezTo>
                    <a:cubicBezTo>
                      <a:pt x="2245" y="3233"/>
                      <a:pt x="2234" y="3250"/>
                      <a:pt x="2168" y="3250"/>
                    </a:cubicBezTo>
                    <a:cubicBezTo>
                      <a:pt x="1960" y="3250"/>
                      <a:pt x="1205" y="3082"/>
                      <a:pt x="1008" y="3048"/>
                    </a:cubicBezTo>
                    <a:cubicBezTo>
                      <a:pt x="1008" y="3048"/>
                      <a:pt x="384" y="2825"/>
                      <a:pt x="322" y="2771"/>
                    </a:cubicBezTo>
                    <a:cubicBezTo>
                      <a:pt x="317" y="2765"/>
                      <a:pt x="313" y="2763"/>
                      <a:pt x="310" y="2763"/>
                    </a:cubicBezTo>
                    <a:cubicBezTo>
                      <a:pt x="284" y="2763"/>
                      <a:pt x="362" y="3030"/>
                      <a:pt x="411" y="3378"/>
                    </a:cubicBezTo>
                    <a:cubicBezTo>
                      <a:pt x="455" y="3761"/>
                      <a:pt x="1428" y="4181"/>
                      <a:pt x="1695" y="4288"/>
                    </a:cubicBezTo>
                    <a:cubicBezTo>
                      <a:pt x="1695" y="4288"/>
                      <a:pt x="1954" y="4734"/>
                      <a:pt x="2186" y="4850"/>
                    </a:cubicBezTo>
                    <a:cubicBezTo>
                      <a:pt x="2502" y="5018"/>
                      <a:pt x="2874" y="5120"/>
                      <a:pt x="3258" y="5120"/>
                    </a:cubicBezTo>
                    <a:cubicBezTo>
                      <a:pt x="3406" y="5120"/>
                      <a:pt x="3554" y="5105"/>
                      <a:pt x="3703" y="5073"/>
                    </a:cubicBezTo>
                    <a:cubicBezTo>
                      <a:pt x="4238" y="4966"/>
                      <a:pt x="3872" y="4252"/>
                      <a:pt x="4300" y="3922"/>
                    </a:cubicBezTo>
                    <a:cubicBezTo>
                      <a:pt x="4720" y="3592"/>
                      <a:pt x="4630" y="3092"/>
                      <a:pt x="4398" y="2736"/>
                    </a:cubicBezTo>
                    <a:cubicBezTo>
                      <a:pt x="4175" y="2379"/>
                      <a:pt x="4862" y="1808"/>
                      <a:pt x="4693" y="1513"/>
                    </a:cubicBezTo>
                    <a:cubicBezTo>
                      <a:pt x="4506" y="1174"/>
                      <a:pt x="3988" y="942"/>
                      <a:pt x="3988" y="942"/>
                    </a:cubicBezTo>
                    <a:lnTo>
                      <a:pt x="3935" y="1237"/>
                    </a:lnTo>
                    <a:cubicBezTo>
                      <a:pt x="3935" y="1237"/>
                      <a:pt x="3203" y="800"/>
                      <a:pt x="2971" y="711"/>
                    </a:cubicBezTo>
                    <a:cubicBezTo>
                      <a:pt x="2784" y="630"/>
                      <a:pt x="1214" y="193"/>
                      <a:pt x="545" y="15"/>
                    </a:cubicBezTo>
                    <a:cubicBezTo>
                      <a:pt x="516" y="5"/>
                      <a:pt x="488" y="1"/>
                      <a:pt x="460"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1031766" y="2724225"/>
                <a:ext cx="733653" cy="570602"/>
              </a:xfrm>
              <a:custGeom>
                <a:rect b="b" l="l" r="r" t="t"/>
                <a:pathLst>
                  <a:path extrusionOk="0" h="3671" w="4720">
                    <a:moveTo>
                      <a:pt x="1314" y="1"/>
                    </a:moveTo>
                    <a:cubicBezTo>
                      <a:pt x="1274" y="1"/>
                      <a:pt x="1235" y="5"/>
                      <a:pt x="1196" y="14"/>
                    </a:cubicBezTo>
                    <a:cubicBezTo>
                      <a:pt x="1115" y="32"/>
                      <a:pt x="981" y="104"/>
                      <a:pt x="928" y="157"/>
                    </a:cubicBezTo>
                    <a:cubicBezTo>
                      <a:pt x="928" y="157"/>
                      <a:pt x="919" y="166"/>
                      <a:pt x="919" y="166"/>
                    </a:cubicBezTo>
                    <a:cubicBezTo>
                      <a:pt x="839" y="246"/>
                      <a:pt x="812" y="344"/>
                      <a:pt x="776" y="469"/>
                    </a:cubicBezTo>
                    <a:cubicBezTo>
                      <a:pt x="607" y="1049"/>
                      <a:pt x="446" y="1183"/>
                      <a:pt x="277" y="1540"/>
                    </a:cubicBezTo>
                    <a:cubicBezTo>
                      <a:pt x="205" y="1700"/>
                      <a:pt x="125" y="1870"/>
                      <a:pt x="134" y="2048"/>
                    </a:cubicBezTo>
                    <a:cubicBezTo>
                      <a:pt x="143" y="2200"/>
                      <a:pt x="214" y="2352"/>
                      <a:pt x="205" y="2503"/>
                    </a:cubicBezTo>
                    <a:cubicBezTo>
                      <a:pt x="196" y="2646"/>
                      <a:pt x="125" y="2771"/>
                      <a:pt x="72" y="2905"/>
                    </a:cubicBezTo>
                    <a:cubicBezTo>
                      <a:pt x="27" y="3039"/>
                      <a:pt x="0" y="3199"/>
                      <a:pt x="80" y="3306"/>
                    </a:cubicBezTo>
                    <a:cubicBezTo>
                      <a:pt x="161" y="3422"/>
                      <a:pt x="312" y="3458"/>
                      <a:pt x="446" y="3485"/>
                    </a:cubicBezTo>
                    <a:cubicBezTo>
                      <a:pt x="951" y="3577"/>
                      <a:pt x="1471" y="3670"/>
                      <a:pt x="1978" y="3670"/>
                    </a:cubicBezTo>
                    <a:cubicBezTo>
                      <a:pt x="2349" y="3670"/>
                      <a:pt x="2713" y="3620"/>
                      <a:pt x="3060" y="3485"/>
                    </a:cubicBezTo>
                    <a:cubicBezTo>
                      <a:pt x="3158" y="3440"/>
                      <a:pt x="3274" y="3378"/>
                      <a:pt x="3292" y="3262"/>
                    </a:cubicBezTo>
                    <a:cubicBezTo>
                      <a:pt x="3301" y="3164"/>
                      <a:pt x="3230" y="3074"/>
                      <a:pt x="3140" y="3039"/>
                    </a:cubicBezTo>
                    <a:cubicBezTo>
                      <a:pt x="3051" y="2994"/>
                      <a:pt x="2953" y="2994"/>
                      <a:pt x="2855" y="2994"/>
                    </a:cubicBezTo>
                    <a:cubicBezTo>
                      <a:pt x="2186" y="2967"/>
                      <a:pt x="1517" y="2771"/>
                      <a:pt x="937" y="2432"/>
                    </a:cubicBezTo>
                    <a:lnTo>
                      <a:pt x="937" y="2432"/>
                    </a:lnTo>
                    <a:cubicBezTo>
                      <a:pt x="1586" y="2455"/>
                      <a:pt x="2163" y="2510"/>
                      <a:pt x="2732" y="2510"/>
                    </a:cubicBezTo>
                    <a:cubicBezTo>
                      <a:pt x="3054" y="2510"/>
                      <a:pt x="3373" y="2493"/>
                      <a:pt x="3702" y="2441"/>
                    </a:cubicBezTo>
                    <a:cubicBezTo>
                      <a:pt x="3872" y="2414"/>
                      <a:pt x="4077" y="2352"/>
                      <a:pt x="4113" y="2182"/>
                    </a:cubicBezTo>
                    <a:cubicBezTo>
                      <a:pt x="4140" y="2075"/>
                      <a:pt x="4077" y="1950"/>
                      <a:pt x="3979" y="1888"/>
                    </a:cubicBezTo>
                    <a:cubicBezTo>
                      <a:pt x="3890" y="1816"/>
                      <a:pt x="3774" y="1790"/>
                      <a:pt x="3658" y="1754"/>
                    </a:cubicBezTo>
                    <a:cubicBezTo>
                      <a:pt x="2962" y="1584"/>
                      <a:pt x="2257" y="1406"/>
                      <a:pt x="1552" y="1228"/>
                    </a:cubicBezTo>
                    <a:cubicBezTo>
                      <a:pt x="1702" y="1221"/>
                      <a:pt x="1851" y="1219"/>
                      <a:pt x="1999" y="1219"/>
                    </a:cubicBezTo>
                    <a:cubicBezTo>
                      <a:pt x="2669" y="1219"/>
                      <a:pt x="3334" y="1272"/>
                      <a:pt x="4006" y="1272"/>
                    </a:cubicBezTo>
                    <a:cubicBezTo>
                      <a:pt x="4072" y="1280"/>
                      <a:pt x="4137" y="1286"/>
                      <a:pt x="4203" y="1286"/>
                    </a:cubicBezTo>
                    <a:cubicBezTo>
                      <a:pt x="4287" y="1286"/>
                      <a:pt x="4371" y="1276"/>
                      <a:pt x="4452" y="1245"/>
                    </a:cubicBezTo>
                    <a:cubicBezTo>
                      <a:pt x="4595" y="1192"/>
                      <a:pt x="4719" y="1058"/>
                      <a:pt x="4710" y="906"/>
                    </a:cubicBezTo>
                    <a:cubicBezTo>
                      <a:pt x="4710" y="791"/>
                      <a:pt x="4621" y="683"/>
                      <a:pt x="4514" y="621"/>
                    </a:cubicBezTo>
                    <a:cubicBezTo>
                      <a:pt x="4416" y="567"/>
                      <a:pt x="4291" y="541"/>
                      <a:pt x="4175" y="523"/>
                    </a:cubicBezTo>
                    <a:cubicBezTo>
                      <a:pt x="3569" y="407"/>
                      <a:pt x="2953" y="291"/>
                      <a:pt x="2346" y="184"/>
                    </a:cubicBezTo>
                    <a:cubicBezTo>
                      <a:pt x="2070" y="130"/>
                      <a:pt x="1793" y="77"/>
                      <a:pt x="1517" y="23"/>
                    </a:cubicBezTo>
                    <a:cubicBezTo>
                      <a:pt x="1449" y="12"/>
                      <a:pt x="1381" y="1"/>
                      <a:pt x="131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1395019" y="2620705"/>
                <a:ext cx="188698" cy="83469"/>
              </a:xfrm>
              <a:custGeom>
                <a:rect b="b" l="l" r="r" t="t"/>
                <a:pathLst>
                  <a:path extrusionOk="0" h="537" w="1214">
                    <a:moveTo>
                      <a:pt x="912" y="0"/>
                    </a:moveTo>
                    <a:cubicBezTo>
                      <a:pt x="849" y="0"/>
                      <a:pt x="786" y="19"/>
                      <a:pt x="723" y="38"/>
                    </a:cubicBezTo>
                    <a:cubicBezTo>
                      <a:pt x="563" y="92"/>
                      <a:pt x="411" y="172"/>
                      <a:pt x="259" y="252"/>
                    </a:cubicBezTo>
                    <a:cubicBezTo>
                      <a:pt x="197" y="297"/>
                      <a:pt x="99" y="332"/>
                      <a:pt x="54" y="395"/>
                    </a:cubicBezTo>
                    <a:cubicBezTo>
                      <a:pt x="0" y="457"/>
                      <a:pt x="63" y="520"/>
                      <a:pt x="134" y="529"/>
                    </a:cubicBezTo>
                    <a:cubicBezTo>
                      <a:pt x="151" y="534"/>
                      <a:pt x="167" y="536"/>
                      <a:pt x="184" y="536"/>
                    </a:cubicBezTo>
                    <a:cubicBezTo>
                      <a:pt x="221" y="536"/>
                      <a:pt x="258" y="526"/>
                      <a:pt x="295" y="520"/>
                    </a:cubicBezTo>
                    <a:cubicBezTo>
                      <a:pt x="477" y="473"/>
                      <a:pt x="660" y="451"/>
                      <a:pt x="846" y="451"/>
                    </a:cubicBezTo>
                    <a:cubicBezTo>
                      <a:pt x="906" y="451"/>
                      <a:pt x="966" y="453"/>
                      <a:pt x="1026" y="457"/>
                    </a:cubicBezTo>
                    <a:cubicBezTo>
                      <a:pt x="1053" y="457"/>
                      <a:pt x="1089" y="457"/>
                      <a:pt x="1125" y="448"/>
                    </a:cubicBezTo>
                    <a:cubicBezTo>
                      <a:pt x="1169" y="431"/>
                      <a:pt x="1196" y="368"/>
                      <a:pt x="1205" y="324"/>
                    </a:cubicBezTo>
                    <a:cubicBezTo>
                      <a:pt x="1214" y="181"/>
                      <a:pt x="1116" y="47"/>
                      <a:pt x="991" y="11"/>
                    </a:cubicBezTo>
                    <a:cubicBezTo>
                      <a:pt x="965" y="3"/>
                      <a:pt x="938" y="0"/>
                      <a:pt x="912"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2289396" y="2980072"/>
                <a:ext cx="597803" cy="702100"/>
              </a:xfrm>
              <a:custGeom>
                <a:rect b="b" l="l" r="r" t="t"/>
                <a:pathLst>
                  <a:path extrusionOk="0" h="4517" w="3846">
                    <a:moveTo>
                      <a:pt x="438" y="1"/>
                    </a:moveTo>
                    <a:cubicBezTo>
                      <a:pt x="313" y="1"/>
                      <a:pt x="188" y="54"/>
                      <a:pt x="125" y="162"/>
                    </a:cubicBezTo>
                    <a:cubicBezTo>
                      <a:pt x="45" y="286"/>
                      <a:pt x="99" y="465"/>
                      <a:pt x="197" y="572"/>
                    </a:cubicBezTo>
                    <a:cubicBezTo>
                      <a:pt x="295" y="688"/>
                      <a:pt x="438" y="759"/>
                      <a:pt x="572" y="822"/>
                    </a:cubicBezTo>
                    <a:cubicBezTo>
                      <a:pt x="1294" y="1205"/>
                      <a:pt x="2043" y="1526"/>
                      <a:pt x="2748" y="1955"/>
                    </a:cubicBezTo>
                    <a:cubicBezTo>
                      <a:pt x="2043" y="1767"/>
                      <a:pt x="1348" y="1589"/>
                      <a:pt x="643" y="1410"/>
                    </a:cubicBezTo>
                    <a:cubicBezTo>
                      <a:pt x="559" y="1383"/>
                      <a:pt x="470" y="1360"/>
                      <a:pt x="380" y="1360"/>
                    </a:cubicBezTo>
                    <a:cubicBezTo>
                      <a:pt x="355" y="1360"/>
                      <a:pt x="329" y="1362"/>
                      <a:pt x="304" y="1366"/>
                    </a:cubicBezTo>
                    <a:cubicBezTo>
                      <a:pt x="188" y="1384"/>
                      <a:pt x="72" y="1455"/>
                      <a:pt x="36" y="1562"/>
                    </a:cubicBezTo>
                    <a:cubicBezTo>
                      <a:pt x="1" y="1732"/>
                      <a:pt x="143" y="1883"/>
                      <a:pt x="277" y="1981"/>
                    </a:cubicBezTo>
                    <a:cubicBezTo>
                      <a:pt x="1018" y="2552"/>
                      <a:pt x="1803" y="2838"/>
                      <a:pt x="2713" y="3302"/>
                    </a:cubicBezTo>
                    <a:cubicBezTo>
                      <a:pt x="2675" y="3303"/>
                      <a:pt x="2637" y="3303"/>
                      <a:pt x="2600" y="3303"/>
                    </a:cubicBezTo>
                    <a:cubicBezTo>
                      <a:pt x="1960" y="3303"/>
                      <a:pt x="1332" y="3160"/>
                      <a:pt x="759" y="2873"/>
                    </a:cubicBezTo>
                    <a:cubicBezTo>
                      <a:pt x="679" y="2829"/>
                      <a:pt x="589" y="2784"/>
                      <a:pt x="491" y="2775"/>
                    </a:cubicBezTo>
                    <a:cubicBezTo>
                      <a:pt x="483" y="2775"/>
                      <a:pt x="475" y="2774"/>
                      <a:pt x="466" y="2774"/>
                    </a:cubicBezTo>
                    <a:cubicBezTo>
                      <a:pt x="374" y="2774"/>
                      <a:pt x="275" y="2819"/>
                      <a:pt x="250" y="2909"/>
                    </a:cubicBezTo>
                    <a:cubicBezTo>
                      <a:pt x="206" y="3007"/>
                      <a:pt x="277" y="3123"/>
                      <a:pt x="348" y="3204"/>
                    </a:cubicBezTo>
                    <a:cubicBezTo>
                      <a:pt x="911" y="3882"/>
                      <a:pt x="1794" y="4185"/>
                      <a:pt x="2632" y="4461"/>
                    </a:cubicBezTo>
                    <a:cubicBezTo>
                      <a:pt x="2715" y="4489"/>
                      <a:pt x="2805" y="4517"/>
                      <a:pt x="2891" y="4517"/>
                    </a:cubicBezTo>
                    <a:cubicBezTo>
                      <a:pt x="2944" y="4517"/>
                      <a:pt x="2995" y="4506"/>
                      <a:pt x="3043" y="4479"/>
                    </a:cubicBezTo>
                    <a:cubicBezTo>
                      <a:pt x="3168" y="4417"/>
                      <a:pt x="3221" y="4274"/>
                      <a:pt x="3239" y="4131"/>
                    </a:cubicBezTo>
                    <a:cubicBezTo>
                      <a:pt x="3266" y="3998"/>
                      <a:pt x="3257" y="3846"/>
                      <a:pt x="3319" y="3721"/>
                    </a:cubicBezTo>
                    <a:cubicBezTo>
                      <a:pt x="3391" y="3578"/>
                      <a:pt x="3515" y="3480"/>
                      <a:pt x="3596" y="3346"/>
                    </a:cubicBezTo>
                    <a:cubicBezTo>
                      <a:pt x="3694" y="3195"/>
                      <a:pt x="3703" y="3016"/>
                      <a:pt x="3721" y="2838"/>
                    </a:cubicBezTo>
                    <a:cubicBezTo>
                      <a:pt x="3738" y="2445"/>
                      <a:pt x="3667" y="2249"/>
                      <a:pt x="3792" y="1651"/>
                    </a:cubicBezTo>
                    <a:cubicBezTo>
                      <a:pt x="3828" y="1526"/>
                      <a:pt x="3846" y="1437"/>
                      <a:pt x="3819" y="1330"/>
                    </a:cubicBezTo>
                    <a:cubicBezTo>
                      <a:pt x="3810" y="1321"/>
                      <a:pt x="3810" y="1312"/>
                      <a:pt x="3810" y="1312"/>
                    </a:cubicBezTo>
                    <a:cubicBezTo>
                      <a:pt x="3783" y="1232"/>
                      <a:pt x="3703" y="1107"/>
                      <a:pt x="3640" y="1063"/>
                    </a:cubicBezTo>
                    <a:cubicBezTo>
                      <a:pt x="3560" y="982"/>
                      <a:pt x="3462" y="947"/>
                      <a:pt x="3355" y="911"/>
                    </a:cubicBezTo>
                    <a:cubicBezTo>
                      <a:pt x="3087" y="822"/>
                      <a:pt x="2820" y="741"/>
                      <a:pt x="2552" y="652"/>
                    </a:cubicBezTo>
                    <a:cubicBezTo>
                      <a:pt x="1963" y="456"/>
                      <a:pt x="1374" y="269"/>
                      <a:pt x="786" y="72"/>
                    </a:cubicBezTo>
                    <a:cubicBezTo>
                      <a:pt x="670" y="37"/>
                      <a:pt x="554" y="1"/>
                      <a:pt x="438"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2553170" y="2892872"/>
                <a:ext cx="171756" cy="132586"/>
              </a:xfrm>
              <a:custGeom>
                <a:rect b="b" l="l" r="r" t="t"/>
                <a:pathLst>
                  <a:path extrusionOk="0" h="853" w="1105">
                    <a:moveTo>
                      <a:pt x="330" y="1"/>
                    </a:moveTo>
                    <a:cubicBezTo>
                      <a:pt x="134" y="1"/>
                      <a:pt x="1" y="197"/>
                      <a:pt x="177" y="357"/>
                    </a:cubicBezTo>
                    <a:cubicBezTo>
                      <a:pt x="248" y="410"/>
                      <a:pt x="338" y="446"/>
                      <a:pt x="418" y="482"/>
                    </a:cubicBezTo>
                    <a:cubicBezTo>
                      <a:pt x="578" y="562"/>
                      <a:pt x="730" y="669"/>
                      <a:pt x="864" y="794"/>
                    </a:cubicBezTo>
                    <a:cubicBezTo>
                      <a:pt x="891" y="812"/>
                      <a:pt x="908" y="838"/>
                      <a:pt x="944" y="847"/>
                    </a:cubicBezTo>
                    <a:cubicBezTo>
                      <a:pt x="958" y="851"/>
                      <a:pt x="970" y="852"/>
                      <a:pt x="980" y="852"/>
                    </a:cubicBezTo>
                    <a:cubicBezTo>
                      <a:pt x="1105" y="852"/>
                      <a:pt x="942" y="612"/>
                      <a:pt x="917" y="571"/>
                    </a:cubicBezTo>
                    <a:cubicBezTo>
                      <a:pt x="828" y="428"/>
                      <a:pt x="739" y="285"/>
                      <a:pt x="614" y="160"/>
                    </a:cubicBezTo>
                    <a:cubicBezTo>
                      <a:pt x="561" y="98"/>
                      <a:pt x="489" y="36"/>
                      <a:pt x="400" y="9"/>
                    </a:cubicBezTo>
                    <a:cubicBezTo>
                      <a:pt x="376" y="3"/>
                      <a:pt x="353" y="1"/>
                      <a:pt x="330"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898557" y="2691739"/>
                <a:ext cx="222117" cy="576975"/>
              </a:xfrm>
              <a:custGeom>
                <a:rect b="b" l="l" r="r" t="t"/>
                <a:pathLst>
                  <a:path extrusionOk="0" h="3712" w="1429">
                    <a:moveTo>
                      <a:pt x="1428" y="0"/>
                    </a:moveTo>
                    <a:cubicBezTo>
                      <a:pt x="1425" y="0"/>
                      <a:pt x="1422" y="1"/>
                      <a:pt x="1419" y="3"/>
                    </a:cubicBezTo>
                    <a:lnTo>
                      <a:pt x="1419" y="3"/>
                    </a:lnTo>
                    <a:cubicBezTo>
                      <a:pt x="1422" y="2"/>
                      <a:pt x="1425" y="1"/>
                      <a:pt x="1428" y="0"/>
                    </a:cubicBezTo>
                    <a:close/>
                    <a:moveTo>
                      <a:pt x="1419" y="3"/>
                    </a:moveTo>
                    <a:cubicBezTo>
                      <a:pt x="1360" y="21"/>
                      <a:pt x="1301" y="47"/>
                      <a:pt x="1250" y="81"/>
                    </a:cubicBezTo>
                    <a:cubicBezTo>
                      <a:pt x="964" y="259"/>
                      <a:pt x="1294" y="1089"/>
                      <a:pt x="920" y="1294"/>
                    </a:cubicBezTo>
                    <a:cubicBezTo>
                      <a:pt x="554" y="1490"/>
                      <a:pt x="233" y="1892"/>
                      <a:pt x="447" y="2382"/>
                    </a:cubicBezTo>
                    <a:cubicBezTo>
                      <a:pt x="661" y="2873"/>
                      <a:pt x="1" y="3328"/>
                      <a:pt x="420" y="3676"/>
                    </a:cubicBezTo>
                    <a:cubicBezTo>
                      <a:pt x="429" y="3694"/>
                      <a:pt x="447" y="3703"/>
                      <a:pt x="456" y="3712"/>
                    </a:cubicBezTo>
                    <a:cubicBezTo>
                      <a:pt x="420" y="3640"/>
                      <a:pt x="393" y="3569"/>
                      <a:pt x="384" y="3488"/>
                    </a:cubicBezTo>
                    <a:cubicBezTo>
                      <a:pt x="367" y="3319"/>
                      <a:pt x="420" y="3149"/>
                      <a:pt x="474" y="2980"/>
                    </a:cubicBezTo>
                    <a:cubicBezTo>
                      <a:pt x="518" y="2819"/>
                      <a:pt x="572" y="2650"/>
                      <a:pt x="572" y="2480"/>
                    </a:cubicBezTo>
                    <a:cubicBezTo>
                      <a:pt x="563" y="2284"/>
                      <a:pt x="474" y="2088"/>
                      <a:pt x="509" y="1901"/>
                    </a:cubicBezTo>
                    <a:cubicBezTo>
                      <a:pt x="563" y="1660"/>
                      <a:pt x="795" y="1499"/>
                      <a:pt x="964" y="1321"/>
                    </a:cubicBezTo>
                    <a:cubicBezTo>
                      <a:pt x="1143" y="1115"/>
                      <a:pt x="1259" y="857"/>
                      <a:pt x="1276" y="589"/>
                    </a:cubicBezTo>
                    <a:cubicBezTo>
                      <a:pt x="1294" y="393"/>
                      <a:pt x="1268" y="161"/>
                      <a:pt x="1401" y="18"/>
                    </a:cubicBezTo>
                    <a:cubicBezTo>
                      <a:pt x="1407" y="12"/>
                      <a:pt x="1413" y="6"/>
                      <a:pt x="1419" y="3"/>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0"/>
            <p:cNvGrpSpPr/>
            <p:nvPr/>
          </p:nvGrpSpPr>
          <p:grpSpPr>
            <a:xfrm>
              <a:off x="7087155" y="1522388"/>
              <a:ext cx="2687476" cy="2827678"/>
              <a:chOff x="4498292" y="747550"/>
              <a:chExt cx="2687476" cy="2827678"/>
            </a:xfrm>
          </p:grpSpPr>
          <p:sp>
            <p:nvSpPr>
              <p:cNvPr id="1148" name="Google Shape;1148;p30"/>
              <p:cNvSpPr/>
              <p:nvPr/>
            </p:nvSpPr>
            <p:spPr>
              <a:xfrm>
                <a:off x="4728492" y="747705"/>
                <a:ext cx="1367362" cy="1790300"/>
              </a:xfrm>
              <a:custGeom>
                <a:rect b="b" l="l" r="r" t="t"/>
                <a:pathLst>
                  <a:path extrusionOk="0" h="11518" w="8797">
                    <a:moveTo>
                      <a:pt x="1838" y="669"/>
                    </a:moveTo>
                    <a:cubicBezTo>
                      <a:pt x="1169" y="1053"/>
                      <a:pt x="607" y="1704"/>
                      <a:pt x="482" y="2480"/>
                    </a:cubicBezTo>
                    <a:lnTo>
                      <a:pt x="482" y="2480"/>
                    </a:lnTo>
                    <a:cubicBezTo>
                      <a:pt x="375" y="3096"/>
                      <a:pt x="625" y="3640"/>
                      <a:pt x="607" y="4247"/>
                    </a:cubicBezTo>
                    <a:lnTo>
                      <a:pt x="607" y="4247"/>
                    </a:lnTo>
                    <a:cubicBezTo>
                      <a:pt x="598" y="4719"/>
                      <a:pt x="402" y="5156"/>
                      <a:pt x="250" y="5603"/>
                    </a:cubicBezTo>
                    <a:lnTo>
                      <a:pt x="250" y="5603"/>
                    </a:lnTo>
                    <a:cubicBezTo>
                      <a:pt x="99" y="6040"/>
                      <a:pt x="1" y="6539"/>
                      <a:pt x="170" y="6976"/>
                    </a:cubicBezTo>
                    <a:lnTo>
                      <a:pt x="170" y="6976"/>
                    </a:lnTo>
                    <a:cubicBezTo>
                      <a:pt x="366" y="7458"/>
                      <a:pt x="866" y="7761"/>
                      <a:pt x="1116" y="8234"/>
                    </a:cubicBezTo>
                    <a:lnTo>
                      <a:pt x="1116" y="8234"/>
                    </a:lnTo>
                    <a:cubicBezTo>
                      <a:pt x="1383" y="8743"/>
                      <a:pt x="1303" y="9358"/>
                      <a:pt x="1473" y="9911"/>
                    </a:cubicBezTo>
                    <a:lnTo>
                      <a:pt x="1473" y="9911"/>
                    </a:lnTo>
                    <a:cubicBezTo>
                      <a:pt x="1696" y="10634"/>
                      <a:pt x="2392" y="11187"/>
                      <a:pt x="3141" y="11250"/>
                    </a:cubicBezTo>
                    <a:lnTo>
                      <a:pt x="3141" y="11250"/>
                    </a:lnTo>
                    <a:cubicBezTo>
                      <a:pt x="3578" y="11285"/>
                      <a:pt x="4006" y="11169"/>
                      <a:pt x="4434" y="11053"/>
                    </a:cubicBezTo>
                    <a:lnTo>
                      <a:pt x="4434" y="11053"/>
                    </a:lnTo>
                    <a:cubicBezTo>
                      <a:pt x="4925" y="10928"/>
                      <a:pt x="5407" y="10795"/>
                      <a:pt x="5889" y="10884"/>
                    </a:cubicBezTo>
                    <a:lnTo>
                      <a:pt x="5889" y="10884"/>
                    </a:lnTo>
                    <a:cubicBezTo>
                      <a:pt x="6281" y="10955"/>
                      <a:pt x="6638" y="11160"/>
                      <a:pt x="7004" y="11303"/>
                    </a:cubicBezTo>
                    <a:lnTo>
                      <a:pt x="7004" y="11303"/>
                    </a:lnTo>
                    <a:cubicBezTo>
                      <a:pt x="7378" y="11446"/>
                      <a:pt x="7807" y="11517"/>
                      <a:pt x="8163" y="11330"/>
                    </a:cubicBezTo>
                    <a:lnTo>
                      <a:pt x="8163" y="11330"/>
                    </a:lnTo>
                    <a:cubicBezTo>
                      <a:pt x="8556" y="11125"/>
                      <a:pt x="8734" y="10652"/>
                      <a:pt x="8761" y="10206"/>
                    </a:cubicBezTo>
                    <a:lnTo>
                      <a:pt x="8761" y="10206"/>
                    </a:lnTo>
                    <a:cubicBezTo>
                      <a:pt x="8797" y="9742"/>
                      <a:pt x="8699" y="9260"/>
                      <a:pt x="8476" y="8850"/>
                    </a:cubicBezTo>
                    <a:lnTo>
                      <a:pt x="8476" y="8850"/>
                    </a:lnTo>
                    <a:cubicBezTo>
                      <a:pt x="8262" y="8413"/>
                      <a:pt x="7914" y="8038"/>
                      <a:pt x="7789" y="7574"/>
                    </a:cubicBezTo>
                    <a:lnTo>
                      <a:pt x="7789" y="7574"/>
                    </a:lnTo>
                    <a:cubicBezTo>
                      <a:pt x="7450" y="6352"/>
                      <a:pt x="8725" y="5085"/>
                      <a:pt x="8342" y="3872"/>
                    </a:cubicBezTo>
                    <a:lnTo>
                      <a:pt x="8342" y="3872"/>
                    </a:lnTo>
                    <a:cubicBezTo>
                      <a:pt x="8137" y="3212"/>
                      <a:pt x="7512" y="2783"/>
                      <a:pt x="7280" y="2132"/>
                    </a:cubicBezTo>
                    <a:lnTo>
                      <a:pt x="7280" y="2132"/>
                    </a:lnTo>
                    <a:cubicBezTo>
                      <a:pt x="6986" y="1329"/>
                      <a:pt x="6567" y="526"/>
                      <a:pt x="5728" y="205"/>
                    </a:cubicBezTo>
                    <a:lnTo>
                      <a:pt x="5728" y="205"/>
                    </a:lnTo>
                    <a:cubicBezTo>
                      <a:pt x="5353" y="54"/>
                      <a:pt x="4943" y="9"/>
                      <a:pt x="4541" y="0"/>
                    </a:cubicBezTo>
                    <a:lnTo>
                      <a:pt x="4541" y="0"/>
                    </a:lnTo>
                    <a:cubicBezTo>
                      <a:pt x="4506" y="0"/>
                      <a:pt x="4470" y="0"/>
                      <a:pt x="4434" y="0"/>
                    </a:cubicBezTo>
                    <a:lnTo>
                      <a:pt x="4434" y="0"/>
                    </a:lnTo>
                    <a:cubicBezTo>
                      <a:pt x="3560" y="0"/>
                      <a:pt x="2588" y="232"/>
                      <a:pt x="1838" y="669"/>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5211120" y="747550"/>
                <a:ext cx="873700" cy="1292597"/>
              </a:xfrm>
              <a:custGeom>
                <a:rect b="b" l="l" r="r" t="t"/>
                <a:pathLst>
                  <a:path extrusionOk="0" h="8316" w="5621">
                    <a:moveTo>
                      <a:pt x="1337" y="0"/>
                    </a:moveTo>
                    <a:cubicBezTo>
                      <a:pt x="903" y="0"/>
                      <a:pt x="448" y="55"/>
                      <a:pt x="0" y="171"/>
                    </a:cubicBezTo>
                    <a:cubicBezTo>
                      <a:pt x="200" y="132"/>
                      <a:pt x="699" y="55"/>
                      <a:pt x="1235" y="55"/>
                    </a:cubicBezTo>
                    <a:cubicBezTo>
                      <a:pt x="1680" y="55"/>
                      <a:pt x="2150" y="108"/>
                      <a:pt x="2498" y="278"/>
                    </a:cubicBezTo>
                    <a:cubicBezTo>
                      <a:pt x="3381" y="715"/>
                      <a:pt x="3738" y="1107"/>
                      <a:pt x="4113" y="2142"/>
                    </a:cubicBezTo>
                    <a:cubicBezTo>
                      <a:pt x="4479" y="3168"/>
                      <a:pt x="5362" y="3355"/>
                      <a:pt x="5130" y="4640"/>
                    </a:cubicBezTo>
                    <a:cubicBezTo>
                      <a:pt x="4907" y="5925"/>
                      <a:pt x="3961" y="7084"/>
                      <a:pt x="5050" y="8316"/>
                    </a:cubicBezTo>
                    <a:cubicBezTo>
                      <a:pt x="4898" y="8084"/>
                      <a:pt x="4755" y="7843"/>
                      <a:pt x="4684" y="7575"/>
                    </a:cubicBezTo>
                    <a:cubicBezTo>
                      <a:pt x="4345" y="6353"/>
                      <a:pt x="5620" y="5086"/>
                      <a:pt x="5237" y="3873"/>
                    </a:cubicBezTo>
                    <a:cubicBezTo>
                      <a:pt x="5032" y="3213"/>
                      <a:pt x="4407" y="2784"/>
                      <a:pt x="4175" y="2133"/>
                    </a:cubicBezTo>
                    <a:cubicBezTo>
                      <a:pt x="3881" y="1330"/>
                      <a:pt x="3462" y="527"/>
                      <a:pt x="2623" y="206"/>
                    </a:cubicBezTo>
                    <a:cubicBezTo>
                      <a:pt x="2248" y="55"/>
                      <a:pt x="1838" y="10"/>
                      <a:pt x="1436" y="1"/>
                    </a:cubicBezTo>
                    <a:cubicBezTo>
                      <a:pt x="1404" y="1"/>
                      <a:pt x="1370" y="0"/>
                      <a:pt x="1337"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4685592" y="797600"/>
                <a:ext cx="447964" cy="1485181"/>
              </a:xfrm>
              <a:custGeom>
                <a:rect b="b" l="l" r="r" t="t"/>
                <a:pathLst>
                  <a:path extrusionOk="0" h="9555" w="2882">
                    <a:moveTo>
                      <a:pt x="2882" y="0"/>
                    </a:moveTo>
                    <a:lnTo>
                      <a:pt x="2882" y="0"/>
                    </a:lnTo>
                    <a:cubicBezTo>
                      <a:pt x="2614" y="90"/>
                      <a:pt x="2355" y="214"/>
                      <a:pt x="2114" y="348"/>
                    </a:cubicBezTo>
                    <a:cubicBezTo>
                      <a:pt x="1445" y="732"/>
                      <a:pt x="883" y="1383"/>
                      <a:pt x="758" y="2159"/>
                    </a:cubicBezTo>
                    <a:cubicBezTo>
                      <a:pt x="651" y="2775"/>
                      <a:pt x="901" y="3319"/>
                      <a:pt x="883" y="3926"/>
                    </a:cubicBezTo>
                    <a:cubicBezTo>
                      <a:pt x="874" y="4398"/>
                      <a:pt x="678" y="4835"/>
                      <a:pt x="526" y="5282"/>
                    </a:cubicBezTo>
                    <a:cubicBezTo>
                      <a:pt x="375" y="5719"/>
                      <a:pt x="277" y="6218"/>
                      <a:pt x="446" y="6655"/>
                    </a:cubicBezTo>
                    <a:cubicBezTo>
                      <a:pt x="642" y="7137"/>
                      <a:pt x="1142" y="7440"/>
                      <a:pt x="1392" y="7913"/>
                    </a:cubicBezTo>
                    <a:cubicBezTo>
                      <a:pt x="1651" y="8413"/>
                      <a:pt x="1579" y="9019"/>
                      <a:pt x="1740" y="9555"/>
                    </a:cubicBezTo>
                    <a:cubicBezTo>
                      <a:pt x="1874" y="9448"/>
                      <a:pt x="1936" y="9242"/>
                      <a:pt x="1900" y="8903"/>
                    </a:cubicBezTo>
                    <a:cubicBezTo>
                      <a:pt x="1695" y="7075"/>
                      <a:pt x="0" y="7324"/>
                      <a:pt x="660" y="5273"/>
                    </a:cubicBezTo>
                    <a:cubicBezTo>
                      <a:pt x="1312" y="3221"/>
                      <a:pt x="607" y="3123"/>
                      <a:pt x="821" y="2132"/>
                    </a:cubicBezTo>
                    <a:cubicBezTo>
                      <a:pt x="1035" y="1151"/>
                      <a:pt x="1410" y="848"/>
                      <a:pt x="2882"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rot="199773">
                <a:off x="5319308" y="1952741"/>
                <a:ext cx="859866" cy="1514402"/>
              </a:xfrm>
              <a:custGeom>
                <a:rect b="b" l="l" r="r" t="t"/>
                <a:pathLst>
                  <a:path extrusionOk="0" h="9743" w="5532">
                    <a:moveTo>
                      <a:pt x="758" y="9743"/>
                    </a:moveTo>
                    <a:lnTo>
                      <a:pt x="5531" y="9118"/>
                    </a:lnTo>
                    <a:lnTo>
                      <a:pt x="1249" y="28"/>
                    </a:lnTo>
                    <a:lnTo>
                      <a:pt x="0" y="1"/>
                    </a:lnTo>
                    <a:close/>
                  </a:path>
                </a:pathLst>
              </a:custGeom>
              <a:gradFill>
                <a:gsLst>
                  <a:gs pos="0">
                    <a:schemeClr val="accent3"/>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4498292" y="1929016"/>
                <a:ext cx="1119287" cy="1640616"/>
              </a:xfrm>
              <a:custGeom>
                <a:rect b="b" l="l" r="r" t="t"/>
                <a:pathLst>
                  <a:path extrusionOk="0" h="10555" w="7201">
                    <a:moveTo>
                      <a:pt x="2124" y="1071"/>
                    </a:moveTo>
                    <a:cubicBezTo>
                      <a:pt x="1937" y="1285"/>
                      <a:pt x="1847" y="1348"/>
                      <a:pt x="1178" y="3212"/>
                    </a:cubicBezTo>
                    <a:lnTo>
                      <a:pt x="1178" y="3212"/>
                    </a:lnTo>
                    <a:cubicBezTo>
                      <a:pt x="500" y="5086"/>
                      <a:pt x="1" y="7717"/>
                      <a:pt x="652" y="9136"/>
                    </a:cubicBezTo>
                    <a:lnTo>
                      <a:pt x="652" y="9136"/>
                    </a:lnTo>
                    <a:cubicBezTo>
                      <a:pt x="1303" y="10554"/>
                      <a:pt x="7200" y="9662"/>
                      <a:pt x="7200" y="9662"/>
                    </a:cubicBezTo>
                    <a:lnTo>
                      <a:pt x="7200" y="9662"/>
                    </a:lnTo>
                    <a:cubicBezTo>
                      <a:pt x="7200" y="9662"/>
                      <a:pt x="5559" y="2811"/>
                      <a:pt x="5282" y="117"/>
                    </a:cubicBezTo>
                    <a:lnTo>
                      <a:pt x="5282" y="117"/>
                    </a:lnTo>
                    <a:lnTo>
                      <a:pt x="4809" y="1"/>
                    </a:lnTo>
                    <a:cubicBezTo>
                      <a:pt x="4809" y="1"/>
                      <a:pt x="2311" y="857"/>
                      <a:pt x="2124" y="1071"/>
                    </a:cubicBezTo>
                  </a:path>
                </a:pathLst>
              </a:custGeom>
              <a:gradFill>
                <a:gsLst>
                  <a:gs pos="0">
                    <a:schemeClr val="accent3"/>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4631500" y="1962279"/>
                <a:ext cx="520086" cy="624227"/>
              </a:xfrm>
              <a:custGeom>
                <a:rect b="b" l="l" r="r" t="t"/>
                <a:pathLst>
                  <a:path extrusionOk="0" h="4016" w="3346">
                    <a:moveTo>
                      <a:pt x="3346" y="1"/>
                    </a:moveTo>
                    <a:lnTo>
                      <a:pt x="3346" y="1"/>
                    </a:lnTo>
                    <a:cubicBezTo>
                      <a:pt x="2596" y="269"/>
                      <a:pt x="1392" y="706"/>
                      <a:pt x="1267" y="857"/>
                    </a:cubicBezTo>
                    <a:cubicBezTo>
                      <a:pt x="1080" y="1071"/>
                      <a:pt x="990" y="1134"/>
                      <a:pt x="321" y="2998"/>
                    </a:cubicBezTo>
                    <a:cubicBezTo>
                      <a:pt x="205" y="3320"/>
                      <a:pt x="98" y="3659"/>
                      <a:pt x="0" y="4015"/>
                    </a:cubicBezTo>
                    <a:cubicBezTo>
                      <a:pt x="27" y="3926"/>
                      <a:pt x="1044" y="1330"/>
                      <a:pt x="1428" y="955"/>
                    </a:cubicBezTo>
                    <a:cubicBezTo>
                      <a:pt x="1740" y="652"/>
                      <a:pt x="2917" y="170"/>
                      <a:pt x="3346" y="1"/>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5513287" y="1951243"/>
                <a:ext cx="1672481" cy="1623985"/>
              </a:xfrm>
              <a:custGeom>
                <a:rect b="b" l="l" r="r" t="t"/>
                <a:pathLst>
                  <a:path extrusionOk="0" h="10448" w="10760">
                    <a:moveTo>
                      <a:pt x="1" y="1"/>
                    </a:moveTo>
                    <a:lnTo>
                      <a:pt x="2954" y="9091"/>
                    </a:lnTo>
                    <a:cubicBezTo>
                      <a:pt x="2954" y="9091"/>
                      <a:pt x="6576" y="10447"/>
                      <a:pt x="8271" y="8360"/>
                    </a:cubicBezTo>
                    <a:lnTo>
                      <a:pt x="8271" y="8360"/>
                    </a:lnTo>
                    <a:cubicBezTo>
                      <a:pt x="10760" y="5291"/>
                      <a:pt x="5862" y="3578"/>
                      <a:pt x="5024" y="2784"/>
                    </a:cubicBezTo>
                    <a:lnTo>
                      <a:pt x="5024" y="2784"/>
                    </a:lnTo>
                    <a:cubicBezTo>
                      <a:pt x="4185" y="1990"/>
                      <a:pt x="3569" y="1089"/>
                      <a:pt x="3106" y="857"/>
                    </a:cubicBezTo>
                    <a:lnTo>
                      <a:pt x="3106" y="857"/>
                    </a:lnTo>
                    <a:cubicBezTo>
                      <a:pt x="2642" y="616"/>
                      <a:pt x="634" y="1"/>
                      <a:pt x="634" y="1"/>
                    </a:cubicBezTo>
                    <a:lnTo>
                      <a:pt x="634" y="1"/>
                    </a:lnTo>
                    <a:close/>
                  </a:path>
                </a:pathLst>
              </a:custGeom>
              <a:gradFill>
                <a:gsLst>
                  <a:gs pos="0">
                    <a:schemeClr val="accent3"/>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6669884" y="2626611"/>
                <a:ext cx="294083" cy="486822"/>
              </a:xfrm>
              <a:custGeom>
                <a:rect b="b" l="l" r="r" t="t"/>
                <a:pathLst>
                  <a:path extrusionOk="0" h="3132" w="1892">
                    <a:moveTo>
                      <a:pt x="0" y="0"/>
                    </a:moveTo>
                    <a:lnTo>
                      <a:pt x="0" y="0"/>
                    </a:lnTo>
                    <a:cubicBezTo>
                      <a:pt x="27" y="27"/>
                      <a:pt x="1035" y="865"/>
                      <a:pt x="1178" y="1597"/>
                    </a:cubicBezTo>
                    <a:cubicBezTo>
                      <a:pt x="1258" y="2043"/>
                      <a:pt x="1329" y="2685"/>
                      <a:pt x="1365" y="3131"/>
                    </a:cubicBezTo>
                    <a:cubicBezTo>
                      <a:pt x="1891" y="1811"/>
                      <a:pt x="1035" y="785"/>
                      <a:pt x="0"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5699188" y="1977667"/>
                <a:ext cx="467393" cy="271856"/>
              </a:xfrm>
              <a:custGeom>
                <a:rect b="b" l="l" r="r" t="t"/>
                <a:pathLst>
                  <a:path extrusionOk="0" h="1749" w="3007">
                    <a:moveTo>
                      <a:pt x="0" y="0"/>
                    </a:moveTo>
                    <a:lnTo>
                      <a:pt x="0" y="0"/>
                    </a:lnTo>
                    <a:cubicBezTo>
                      <a:pt x="1" y="0"/>
                      <a:pt x="1704" y="616"/>
                      <a:pt x="1918" y="856"/>
                    </a:cubicBezTo>
                    <a:cubicBezTo>
                      <a:pt x="2043" y="999"/>
                      <a:pt x="2588" y="1427"/>
                      <a:pt x="3007" y="1749"/>
                    </a:cubicBezTo>
                    <a:cubicBezTo>
                      <a:pt x="2561" y="1258"/>
                      <a:pt x="2204" y="830"/>
                      <a:pt x="1910" y="687"/>
                    </a:cubicBezTo>
                    <a:cubicBezTo>
                      <a:pt x="1606" y="526"/>
                      <a:pt x="625" y="205"/>
                      <a:pt x="0"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4836676" y="1434420"/>
                <a:ext cx="252582" cy="220407"/>
              </a:xfrm>
              <a:custGeom>
                <a:rect b="b" l="l" r="r" t="t"/>
                <a:pathLst>
                  <a:path extrusionOk="0" h="1418" w="1625">
                    <a:moveTo>
                      <a:pt x="824" y="1"/>
                    </a:moveTo>
                    <a:cubicBezTo>
                      <a:pt x="701" y="1"/>
                      <a:pt x="564" y="28"/>
                      <a:pt x="420" y="105"/>
                    </a:cubicBezTo>
                    <a:cubicBezTo>
                      <a:pt x="1" y="328"/>
                      <a:pt x="108" y="872"/>
                      <a:pt x="393" y="1167"/>
                    </a:cubicBezTo>
                    <a:cubicBezTo>
                      <a:pt x="554" y="1336"/>
                      <a:pt x="772" y="1417"/>
                      <a:pt x="1007" y="1417"/>
                    </a:cubicBezTo>
                    <a:cubicBezTo>
                      <a:pt x="1019" y="1417"/>
                      <a:pt x="1032" y="1417"/>
                      <a:pt x="1044" y="1416"/>
                    </a:cubicBezTo>
                    <a:cubicBezTo>
                      <a:pt x="1321" y="1416"/>
                      <a:pt x="1624" y="1309"/>
                      <a:pt x="1624" y="1309"/>
                    </a:cubicBezTo>
                    <a:lnTo>
                      <a:pt x="1312" y="150"/>
                    </a:lnTo>
                    <a:cubicBezTo>
                      <a:pt x="1312" y="150"/>
                      <a:pt x="1110" y="1"/>
                      <a:pt x="824"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4943460" y="1646123"/>
                <a:ext cx="155" cy="155"/>
              </a:xfrm>
              <a:custGeom>
                <a:rect b="b" l="l" r="r" t="t"/>
                <a:pathLst>
                  <a:path extrusionOk="0" h="1" w="1">
                    <a:moveTo>
                      <a:pt x="0" y="1"/>
                    </a:moveTo>
                    <a:cubicBezTo>
                      <a:pt x="0" y="1"/>
                      <a:pt x="0" y="1"/>
                      <a:pt x="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4836676" y="1433487"/>
                <a:ext cx="176263" cy="205951"/>
              </a:xfrm>
              <a:custGeom>
                <a:rect b="b" l="l" r="r" t="t"/>
                <a:pathLst>
                  <a:path extrusionOk="0" h="1325" w="1134">
                    <a:moveTo>
                      <a:pt x="827" y="1"/>
                    </a:moveTo>
                    <a:cubicBezTo>
                      <a:pt x="704" y="1"/>
                      <a:pt x="565" y="29"/>
                      <a:pt x="420" y="111"/>
                    </a:cubicBezTo>
                    <a:cubicBezTo>
                      <a:pt x="1" y="334"/>
                      <a:pt x="108" y="878"/>
                      <a:pt x="393" y="1173"/>
                    </a:cubicBezTo>
                    <a:cubicBezTo>
                      <a:pt x="455" y="1235"/>
                      <a:pt x="527" y="1289"/>
                      <a:pt x="598" y="1324"/>
                    </a:cubicBezTo>
                    <a:cubicBezTo>
                      <a:pt x="429" y="1199"/>
                      <a:pt x="304" y="1021"/>
                      <a:pt x="268" y="816"/>
                    </a:cubicBezTo>
                    <a:cubicBezTo>
                      <a:pt x="232" y="611"/>
                      <a:pt x="295" y="388"/>
                      <a:pt x="455" y="245"/>
                    </a:cubicBezTo>
                    <a:cubicBezTo>
                      <a:pt x="554" y="165"/>
                      <a:pt x="670" y="111"/>
                      <a:pt x="803" y="84"/>
                    </a:cubicBezTo>
                    <a:cubicBezTo>
                      <a:pt x="910" y="66"/>
                      <a:pt x="1018" y="66"/>
                      <a:pt x="1133" y="58"/>
                    </a:cubicBezTo>
                    <a:cubicBezTo>
                      <a:pt x="1050" y="27"/>
                      <a:pt x="946" y="1"/>
                      <a:pt x="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4943460" y="1646123"/>
                <a:ext cx="155" cy="155"/>
              </a:xfrm>
              <a:custGeom>
                <a:rect b="b" l="l" r="r" t="t"/>
                <a:pathLst>
                  <a:path extrusionOk="0" h="1" w="1">
                    <a:moveTo>
                      <a:pt x="0" y="1"/>
                    </a:moveTo>
                    <a:cubicBezTo>
                      <a:pt x="0" y="1"/>
                      <a:pt x="0" y="1"/>
                      <a:pt x="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4836676" y="1433487"/>
                <a:ext cx="176263" cy="205951"/>
              </a:xfrm>
              <a:custGeom>
                <a:rect b="b" l="l" r="r" t="t"/>
                <a:pathLst>
                  <a:path extrusionOk="0" h="1325" w="1134">
                    <a:moveTo>
                      <a:pt x="827" y="1"/>
                    </a:moveTo>
                    <a:cubicBezTo>
                      <a:pt x="704" y="1"/>
                      <a:pt x="565" y="29"/>
                      <a:pt x="420" y="111"/>
                    </a:cubicBezTo>
                    <a:cubicBezTo>
                      <a:pt x="1" y="334"/>
                      <a:pt x="108" y="878"/>
                      <a:pt x="393" y="1173"/>
                    </a:cubicBezTo>
                    <a:cubicBezTo>
                      <a:pt x="455" y="1235"/>
                      <a:pt x="527" y="1289"/>
                      <a:pt x="598" y="1324"/>
                    </a:cubicBezTo>
                    <a:cubicBezTo>
                      <a:pt x="429" y="1199"/>
                      <a:pt x="304" y="1021"/>
                      <a:pt x="268" y="816"/>
                    </a:cubicBezTo>
                    <a:cubicBezTo>
                      <a:pt x="232" y="611"/>
                      <a:pt x="295" y="388"/>
                      <a:pt x="455" y="245"/>
                    </a:cubicBezTo>
                    <a:cubicBezTo>
                      <a:pt x="554" y="165"/>
                      <a:pt x="670" y="111"/>
                      <a:pt x="803" y="84"/>
                    </a:cubicBezTo>
                    <a:cubicBezTo>
                      <a:pt x="910" y="66"/>
                      <a:pt x="1018" y="66"/>
                      <a:pt x="1133" y="58"/>
                    </a:cubicBezTo>
                    <a:cubicBezTo>
                      <a:pt x="1050" y="27"/>
                      <a:pt x="946" y="1"/>
                      <a:pt x="827" y="1"/>
                    </a:cubicBezTo>
                    <a:close/>
                  </a:path>
                </a:pathLst>
              </a:custGeom>
              <a:solidFill>
                <a:srgbClr val="579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5786543" y="1582395"/>
                <a:ext cx="1554" cy="155"/>
              </a:xfrm>
              <a:custGeom>
                <a:rect b="b" l="l" r="r" t="t"/>
                <a:pathLst>
                  <a:path extrusionOk="0" h="1" w="10">
                    <a:moveTo>
                      <a:pt x="9" y="1"/>
                    </a:moveTo>
                    <a:cubicBezTo>
                      <a:pt x="9" y="1"/>
                      <a:pt x="9" y="1"/>
                      <a:pt x="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5652091" y="1373645"/>
                <a:ext cx="227557" cy="227401"/>
              </a:xfrm>
              <a:custGeom>
                <a:rect b="b" l="l" r="r" t="t"/>
                <a:pathLst>
                  <a:path extrusionOk="0" h="1463" w="1464">
                    <a:moveTo>
                      <a:pt x="722" y="0"/>
                    </a:moveTo>
                    <a:cubicBezTo>
                      <a:pt x="368" y="0"/>
                      <a:pt x="134" y="228"/>
                      <a:pt x="134" y="228"/>
                    </a:cubicBezTo>
                    <a:lnTo>
                      <a:pt x="0" y="1433"/>
                    </a:lnTo>
                    <a:cubicBezTo>
                      <a:pt x="0" y="1433"/>
                      <a:pt x="176" y="1463"/>
                      <a:pt x="380" y="1463"/>
                    </a:cubicBezTo>
                    <a:cubicBezTo>
                      <a:pt x="448" y="1463"/>
                      <a:pt x="520" y="1460"/>
                      <a:pt x="589" y="1451"/>
                    </a:cubicBezTo>
                    <a:cubicBezTo>
                      <a:pt x="839" y="1415"/>
                      <a:pt x="1053" y="1308"/>
                      <a:pt x="1196" y="1103"/>
                    </a:cubicBezTo>
                    <a:cubicBezTo>
                      <a:pt x="1436" y="764"/>
                      <a:pt x="1463" y="211"/>
                      <a:pt x="1008" y="50"/>
                    </a:cubicBezTo>
                    <a:cubicBezTo>
                      <a:pt x="906" y="14"/>
                      <a:pt x="810" y="0"/>
                      <a:pt x="722"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5699188" y="1373334"/>
                <a:ext cx="180460" cy="199579"/>
              </a:xfrm>
              <a:custGeom>
                <a:rect b="b" l="l" r="r" t="t"/>
                <a:pathLst>
                  <a:path extrusionOk="0" h="1284" w="1161">
                    <a:moveTo>
                      <a:pt x="415" y="1"/>
                    </a:moveTo>
                    <a:cubicBezTo>
                      <a:pt x="243" y="1"/>
                      <a:pt x="100" y="56"/>
                      <a:pt x="0" y="114"/>
                    </a:cubicBezTo>
                    <a:cubicBezTo>
                      <a:pt x="107" y="97"/>
                      <a:pt x="215" y="88"/>
                      <a:pt x="330" y="88"/>
                    </a:cubicBezTo>
                    <a:cubicBezTo>
                      <a:pt x="455" y="97"/>
                      <a:pt x="589" y="123"/>
                      <a:pt x="696" y="195"/>
                    </a:cubicBezTo>
                    <a:cubicBezTo>
                      <a:pt x="866" y="311"/>
                      <a:pt x="964" y="525"/>
                      <a:pt x="964" y="730"/>
                    </a:cubicBezTo>
                    <a:cubicBezTo>
                      <a:pt x="955" y="935"/>
                      <a:pt x="857" y="1131"/>
                      <a:pt x="714" y="1283"/>
                    </a:cubicBezTo>
                    <a:cubicBezTo>
                      <a:pt x="777" y="1239"/>
                      <a:pt x="839" y="1176"/>
                      <a:pt x="893" y="1105"/>
                    </a:cubicBezTo>
                    <a:cubicBezTo>
                      <a:pt x="1133" y="766"/>
                      <a:pt x="1160" y="213"/>
                      <a:pt x="705" y="52"/>
                    </a:cubicBezTo>
                    <a:cubicBezTo>
                      <a:pt x="602" y="16"/>
                      <a:pt x="504" y="1"/>
                      <a:pt x="415" y="1"/>
                    </a:cubicBezTo>
                    <a:close/>
                  </a:path>
                </a:pathLst>
              </a:custGeom>
              <a:solidFill>
                <a:srgbClr val="FF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5136200" y="1805600"/>
                <a:ext cx="621429" cy="448119"/>
              </a:xfrm>
              <a:custGeom>
                <a:rect b="b" l="l" r="r" t="t"/>
                <a:pathLst>
                  <a:path extrusionOk="0" h="2883" w="3998">
                    <a:moveTo>
                      <a:pt x="1713" y="1"/>
                    </a:moveTo>
                    <a:cubicBezTo>
                      <a:pt x="1312" y="37"/>
                      <a:pt x="518" y="224"/>
                      <a:pt x="268" y="946"/>
                    </a:cubicBezTo>
                    <a:lnTo>
                      <a:pt x="268" y="946"/>
                    </a:lnTo>
                    <a:cubicBezTo>
                      <a:pt x="9" y="1660"/>
                      <a:pt x="0" y="2740"/>
                      <a:pt x="357" y="2811"/>
                    </a:cubicBezTo>
                    <a:lnTo>
                      <a:pt x="357" y="2811"/>
                    </a:lnTo>
                    <a:cubicBezTo>
                      <a:pt x="714" y="2882"/>
                      <a:pt x="1178" y="911"/>
                      <a:pt x="1178" y="911"/>
                    </a:cubicBezTo>
                    <a:lnTo>
                      <a:pt x="1178" y="911"/>
                    </a:lnTo>
                    <a:lnTo>
                      <a:pt x="2427" y="938"/>
                    </a:lnTo>
                    <a:cubicBezTo>
                      <a:pt x="2427" y="938"/>
                      <a:pt x="3685" y="2481"/>
                      <a:pt x="3837" y="2365"/>
                    </a:cubicBezTo>
                    <a:lnTo>
                      <a:pt x="3837" y="2365"/>
                    </a:lnTo>
                    <a:cubicBezTo>
                      <a:pt x="3997" y="2249"/>
                      <a:pt x="3596" y="1223"/>
                      <a:pt x="3301" y="715"/>
                    </a:cubicBezTo>
                    <a:lnTo>
                      <a:pt x="3301" y="715"/>
                    </a:lnTo>
                    <a:cubicBezTo>
                      <a:pt x="3025" y="242"/>
                      <a:pt x="2213" y="1"/>
                      <a:pt x="1794" y="1"/>
                    </a:cubicBezTo>
                    <a:lnTo>
                      <a:pt x="1794" y="1"/>
                    </a:lnTo>
                    <a:cubicBezTo>
                      <a:pt x="1758" y="1"/>
                      <a:pt x="1731" y="1"/>
                      <a:pt x="1713" y="1"/>
                    </a:cubicBezTo>
                  </a:path>
                </a:pathLst>
              </a:custGeom>
              <a:gradFill>
                <a:gsLst>
                  <a:gs pos="0">
                    <a:schemeClr val="accent3"/>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138998" y="1850055"/>
                <a:ext cx="123571" cy="350972"/>
              </a:xfrm>
              <a:custGeom>
                <a:rect b="b" l="l" r="r" t="t"/>
                <a:pathLst>
                  <a:path extrusionOk="0" h="2258" w="795">
                    <a:moveTo>
                      <a:pt x="794" y="0"/>
                    </a:moveTo>
                    <a:cubicBezTo>
                      <a:pt x="562" y="143"/>
                      <a:pt x="357" y="357"/>
                      <a:pt x="250" y="660"/>
                    </a:cubicBezTo>
                    <a:cubicBezTo>
                      <a:pt x="63" y="1169"/>
                      <a:pt x="0" y="1883"/>
                      <a:pt x="125" y="2257"/>
                    </a:cubicBezTo>
                    <a:cubicBezTo>
                      <a:pt x="98" y="1856"/>
                      <a:pt x="116" y="1454"/>
                      <a:pt x="223" y="1071"/>
                    </a:cubicBezTo>
                    <a:cubicBezTo>
                      <a:pt x="330" y="678"/>
                      <a:pt x="518" y="304"/>
                      <a:pt x="794"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5546706" y="1836221"/>
                <a:ext cx="195537" cy="324548"/>
              </a:xfrm>
              <a:custGeom>
                <a:rect b="b" l="l" r="r" t="t"/>
                <a:pathLst>
                  <a:path extrusionOk="0" h="2088" w="1258">
                    <a:moveTo>
                      <a:pt x="0" y="0"/>
                    </a:moveTo>
                    <a:lnTo>
                      <a:pt x="0" y="0"/>
                    </a:lnTo>
                    <a:cubicBezTo>
                      <a:pt x="410" y="250"/>
                      <a:pt x="642" y="723"/>
                      <a:pt x="794" y="1035"/>
                    </a:cubicBezTo>
                    <a:cubicBezTo>
                      <a:pt x="901" y="1267"/>
                      <a:pt x="1124" y="1811"/>
                      <a:pt x="1231" y="2088"/>
                    </a:cubicBezTo>
                    <a:cubicBezTo>
                      <a:pt x="1258" y="1811"/>
                      <a:pt x="919" y="964"/>
                      <a:pt x="660" y="518"/>
                    </a:cubicBezTo>
                    <a:cubicBezTo>
                      <a:pt x="526" y="286"/>
                      <a:pt x="277" y="116"/>
                      <a:pt x="0"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5306713" y="1759902"/>
                <a:ext cx="210925" cy="277762"/>
              </a:xfrm>
              <a:custGeom>
                <a:rect b="b" l="l" r="r" t="t"/>
                <a:pathLst>
                  <a:path extrusionOk="0" h="1787" w="1357">
                    <a:moveTo>
                      <a:pt x="1250" y="0"/>
                    </a:moveTo>
                    <a:lnTo>
                      <a:pt x="1" y="99"/>
                    </a:lnTo>
                    <a:lnTo>
                      <a:pt x="81" y="1205"/>
                    </a:lnTo>
                    <a:cubicBezTo>
                      <a:pt x="107" y="1536"/>
                      <a:pt x="383" y="1787"/>
                      <a:pt x="710" y="1787"/>
                    </a:cubicBezTo>
                    <a:cubicBezTo>
                      <a:pt x="726" y="1787"/>
                      <a:pt x="742" y="1786"/>
                      <a:pt x="759" y="1785"/>
                    </a:cubicBezTo>
                    <a:cubicBezTo>
                      <a:pt x="1098" y="1758"/>
                      <a:pt x="1357" y="1455"/>
                      <a:pt x="1330" y="1107"/>
                    </a:cubicBezTo>
                    <a:lnTo>
                      <a:pt x="1250" y="0"/>
                    </a:ln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5330339" y="1891556"/>
                <a:ext cx="149839" cy="126524"/>
              </a:xfrm>
              <a:custGeom>
                <a:rect b="b" l="l" r="r" t="t"/>
                <a:pathLst>
                  <a:path extrusionOk="0" h="814" w="964">
                    <a:moveTo>
                      <a:pt x="919" y="1"/>
                    </a:moveTo>
                    <a:cubicBezTo>
                      <a:pt x="857" y="19"/>
                      <a:pt x="794" y="28"/>
                      <a:pt x="723" y="37"/>
                    </a:cubicBezTo>
                    <a:cubicBezTo>
                      <a:pt x="622" y="48"/>
                      <a:pt x="521" y="53"/>
                      <a:pt x="420" y="53"/>
                    </a:cubicBezTo>
                    <a:cubicBezTo>
                      <a:pt x="280" y="53"/>
                      <a:pt x="140" y="43"/>
                      <a:pt x="0" y="28"/>
                    </a:cubicBezTo>
                    <a:lnTo>
                      <a:pt x="0" y="28"/>
                    </a:lnTo>
                    <a:lnTo>
                      <a:pt x="27" y="385"/>
                    </a:lnTo>
                    <a:cubicBezTo>
                      <a:pt x="44" y="632"/>
                      <a:pt x="249" y="814"/>
                      <a:pt x="485" y="814"/>
                    </a:cubicBezTo>
                    <a:cubicBezTo>
                      <a:pt x="496" y="814"/>
                      <a:pt x="507" y="814"/>
                      <a:pt x="518" y="813"/>
                    </a:cubicBezTo>
                    <a:cubicBezTo>
                      <a:pt x="777" y="795"/>
                      <a:pt x="964" y="572"/>
                      <a:pt x="946" y="322"/>
                    </a:cubicBezTo>
                    <a:lnTo>
                      <a:pt x="919" y="1"/>
                    </a:ln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021178" y="1085933"/>
                <a:ext cx="676764" cy="778418"/>
              </a:xfrm>
              <a:custGeom>
                <a:rect b="b" l="l" r="r" t="t"/>
                <a:pathLst>
                  <a:path extrusionOk="0" h="5008" w="4354">
                    <a:moveTo>
                      <a:pt x="2016" y="1"/>
                    </a:moveTo>
                    <a:lnTo>
                      <a:pt x="0" y="438"/>
                    </a:lnTo>
                    <a:cubicBezTo>
                      <a:pt x="0" y="438"/>
                      <a:pt x="45" y="2133"/>
                      <a:pt x="152" y="3043"/>
                    </a:cubicBezTo>
                    <a:cubicBezTo>
                      <a:pt x="261" y="3921"/>
                      <a:pt x="571" y="5007"/>
                      <a:pt x="2125" y="5007"/>
                    </a:cubicBezTo>
                    <a:cubicBezTo>
                      <a:pt x="2212" y="5007"/>
                      <a:pt x="2304" y="5004"/>
                      <a:pt x="2400" y="4997"/>
                    </a:cubicBezTo>
                    <a:cubicBezTo>
                      <a:pt x="4184" y="4854"/>
                      <a:pt x="4353" y="3667"/>
                      <a:pt x="4327" y="2731"/>
                    </a:cubicBezTo>
                    <a:cubicBezTo>
                      <a:pt x="4300" y="1812"/>
                      <a:pt x="4086" y="135"/>
                      <a:pt x="4086" y="135"/>
                    </a:cubicBezTo>
                    <a:lnTo>
                      <a:pt x="2016" y="1"/>
                    </a:ln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5077912" y="1243700"/>
                <a:ext cx="590964" cy="594073"/>
              </a:xfrm>
              <a:custGeom>
                <a:rect b="b" l="l" r="r" t="t"/>
                <a:pathLst>
                  <a:path extrusionOk="0" h="3822" w="3802">
                    <a:moveTo>
                      <a:pt x="841" y="0"/>
                    </a:moveTo>
                    <a:cubicBezTo>
                      <a:pt x="729" y="0"/>
                      <a:pt x="618" y="14"/>
                      <a:pt x="509" y="47"/>
                    </a:cubicBezTo>
                    <a:cubicBezTo>
                      <a:pt x="233" y="146"/>
                      <a:pt x="1" y="440"/>
                      <a:pt x="72" y="725"/>
                    </a:cubicBezTo>
                    <a:cubicBezTo>
                      <a:pt x="206" y="1189"/>
                      <a:pt x="304" y="1555"/>
                      <a:pt x="268" y="2037"/>
                    </a:cubicBezTo>
                    <a:cubicBezTo>
                      <a:pt x="251" y="2287"/>
                      <a:pt x="197" y="2536"/>
                      <a:pt x="242" y="2777"/>
                    </a:cubicBezTo>
                    <a:cubicBezTo>
                      <a:pt x="331" y="3223"/>
                      <a:pt x="741" y="3553"/>
                      <a:pt x="1169" y="3705"/>
                    </a:cubicBezTo>
                    <a:cubicBezTo>
                      <a:pt x="1396" y="3782"/>
                      <a:pt x="1636" y="3821"/>
                      <a:pt x="1876" y="3821"/>
                    </a:cubicBezTo>
                    <a:cubicBezTo>
                      <a:pt x="2221" y="3821"/>
                      <a:pt x="2564" y="3740"/>
                      <a:pt x="2864" y="3571"/>
                    </a:cubicBezTo>
                    <a:cubicBezTo>
                      <a:pt x="3373" y="3277"/>
                      <a:pt x="3739" y="2733"/>
                      <a:pt x="3765" y="2144"/>
                    </a:cubicBezTo>
                    <a:cubicBezTo>
                      <a:pt x="3801" y="1528"/>
                      <a:pt x="3471" y="931"/>
                      <a:pt x="2989" y="556"/>
                    </a:cubicBezTo>
                    <a:cubicBezTo>
                      <a:pt x="2499" y="181"/>
                      <a:pt x="1990" y="199"/>
                      <a:pt x="1384" y="74"/>
                    </a:cubicBezTo>
                    <a:cubicBezTo>
                      <a:pt x="1207" y="36"/>
                      <a:pt x="1023" y="0"/>
                      <a:pt x="841" y="0"/>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5102937" y="1561566"/>
                <a:ext cx="115177" cy="111136"/>
              </a:xfrm>
              <a:custGeom>
                <a:rect b="b" l="l" r="r" t="t"/>
                <a:pathLst>
                  <a:path extrusionOk="0" h="715" w="741">
                    <a:moveTo>
                      <a:pt x="357" y="0"/>
                    </a:moveTo>
                    <a:cubicBezTo>
                      <a:pt x="351" y="0"/>
                      <a:pt x="345" y="0"/>
                      <a:pt x="339" y="1"/>
                    </a:cubicBezTo>
                    <a:cubicBezTo>
                      <a:pt x="143" y="19"/>
                      <a:pt x="0" y="188"/>
                      <a:pt x="18" y="384"/>
                    </a:cubicBezTo>
                    <a:cubicBezTo>
                      <a:pt x="27" y="575"/>
                      <a:pt x="187" y="715"/>
                      <a:pt x="375" y="715"/>
                    </a:cubicBezTo>
                    <a:cubicBezTo>
                      <a:pt x="381" y="715"/>
                      <a:pt x="387" y="715"/>
                      <a:pt x="393" y="714"/>
                    </a:cubicBezTo>
                    <a:cubicBezTo>
                      <a:pt x="589" y="697"/>
                      <a:pt x="741" y="527"/>
                      <a:pt x="723" y="331"/>
                    </a:cubicBezTo>
                    <a:cubicBezTo>
                      <a:pt x="714" y="140"/>
                      <a:pt x="546" y="0"/>
                      <a:pt x="357" y="0"/>
                    </a:cubicBezTo>
                    <a:close/>
                  </a:path>
                </a:pathLst>
              </a:custGeom>
              <a:solidFill>
                <a:srgbClr val="FFA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5530074" y="1529547"/>
                <a:ext cx="115177" cy="111291"/>
              </a:xfrm>
              <a:custGeom>
                <a:rect b="b" l="l" r="r" t="t"/>
                <a:pathLst>
                  <a:path extrusionOk="0" h="716" w="741">
                    <a:moveTo>
                      <a:pt x="379" y="0"/>
                    </a:moveTo>
                    <a:cubicBezTo>
                      <a:pt x="369" y="0"/>
                      <a:pt x="358" y="1"/>
                      <a:pt x="348" y="2"/>
                    </a:cubicBezTo>
                    <a:cubicBezTo>
                      <a:pt x="152" y="19"/>
                      <a:pt x="0" y="189"/>
                      <a:pt x="18" y="385"/>
                    </a:cubicBezTo>
                    <a:cubicBezTo>
                      <a:pt x="27" y="576"/>
                      <a:pt x="195" y="716"/>
                      <a:pt x="384" y="716"/>
                    </a:cubicBezTo>
                    <a:cubicBezTo>
                      <a:pt x="390" y="716"/>
                      <a:pt x="396" y="716"/>
                      <a:pt x="401" y="715"/>
                    </a:cubicBezTo>
                    <a:cubicBezTo>
                      <a:pt x="598" y="697"/>
                      <a:pt x="740" y="528"/>
                      <a:pt x="723" y="332"/>
                    </a:cubicBezTo>
                    <a:cubicBezTo>
                      <a:pt x="714" y="146"/>
                      <a:pt x="562" y="0"/>
                      <a:pt x="379" y="0"/>
                    </a:cubicBezTo>
                    <a:close/>
                  </a:path>
                </a:pathLst>
              </a:custGeom>
              <a:solidFill>
                <a:srgbClr val="FFAE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5457952" y="1377064"/>
                <a:ext cx="58288" cy="55801"/>
              </a:xfrm>
              <a:custGeom>
                <a:rect b="b" l="l" r="r" t="t"/>
                <a:pathLst>
                  <a:path extrusionOk="0" h="359" w="375">
                    <a:moveTo>
                      <a:pt x="195" y="1"/>
                    </a:moveTo>
                    <a:cubicBezTo>
                      <a:pt x="190" y="1"/>
                      <a:pt x="184" y="1"/>
                      <a:pt x="179" y="1"/>
                    </a:cubicBezTo>
                    <a:cubicBezTo>
                      <a:pt x="80" y="10"/>
                      <a:pt x="0" y="90"/>
                      <a:pt x="9" y="189"/>
                    </a:cubicBezTo>
                    <a:cubicBezTo>
                      <a:pt x="18" y="282"/>
                      <a:pt x="98" y="359"/>
                      <a:pt x="190" y="359"/>
                    </a:cubicBezTo>
                    <a:cubicBezTo>
                      <a:pt x="195" y="359"/>
                      <a:pt x="200" y="359"/>
                      <a:pt x="205" y="358"/>
                    </a:cubicBezTo>
                    <a:cubicBezTo>
                      <a:pt x="303" y="349"/>
                      <a:pt x="375" y="260"/>
                      <a:pt x="366" y="162"/>
                    </a:cubicBezTo>
                    <a:cubicBezTo>
                      <a:pt x="357" y="69"/>
                      <a:pt x="286" y="1"/>
                      <a:pt x="1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5204126" y="1396494"/>
                <a:ext cx="57045" cy="55801"/>
              </a:xfrm>
              <a:custGeom>
                <a:rect b="b" l="l" r="r" t="t"/>
                <a:pathLst>
                  <a:path extrusionOk="0" h="359" w="367">
                    <a:moveTo>
                      <a:pt x="187" y="0"/>
                    </a:moveTo>
                    <a:cubicBezTo>
                      <a:pt x="181" y="0"/>
                      <a:pt x="176" y="1"/>
                      <a:pt x="170" y="1"/>
                    </a:cubicBezTo>
                    <a:cubicBezTo>
                      <a:pt x="72" y="1"/>
                      <a:pt x="1" y="90"/>
                      <a:pt x="1" y="189"/>
                    </a:cubicBezTo>
                    <a:cubicBezTo>
                      <a:pt x="9" y="282"/>
                      <a:pt x="90" y="359"/>
                      <a:pt x="182" y="359"/>
                    </a:cubicBezTo>
                    <a:cubicBezTo>
                      <a:pt x="187" y="359"/>
                      <a:pt x="192" y="358"/>
                      <a:pt x="197" y="358"/>
                    </a:cubicBezTo>
                    <a:cubicBezTo>
                      <a:pt x="295" y="349"/>
                      <a:pt x="366" y="260"/>
                      <a:pt x="357" y="162"/>
                    </a:cubicBezTo>
                    <a:cubicBezTo>
                      <a:pt x="357" y="69"/>
                      <a:pt x="278"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5112574" y="1305875"/>
                <a:ext cx="170823" cy="75697"/>
              </a:xfrm>
              <a:custGeom>
                <a:rect b="b" l="l" r="r" t="t"/>
                <a:pathLst>
                  <a:path extrusionOk="0" h="487" w="1099">
                    <a:moveTo>
                      <a:pt x="502" y="1"/>
                    </a:moveTo>
                    <a:cubicBezTo>
                      <a:pt x="368" y="1"/>
                      <a:pt x="203" y="27"/>
                      <a:pt x="1" y="94"/>
                    </a:cubicBezTo>
                    <a:lnTo>
                      <a:pt x="1098" y="486"/>
                    </a:lnTo>
                    <a:cubicBezTo>
                      <a:pt x="1098" y="486"/>
                      <a:pt x="1075" y="1"/>
                      <a:pt x="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5425932" y="1237328"/>
                <a:ext cx="173621" cy="72122"/>
              </a:xfrm>
              <a:custGeom>
                <a:rect b="b" l="l" r="r" t="t"/>
                <a:pathLst>
                  <a:path extrusionOk="0" h="464" w="1117">
                    <a:moveTo>
                      <a:pt x="576" y="0"/>
                    </a:moveTo>
                    <a:cubicBezTo>
                      <a:pt x="40" y="0"/>
                      <a:pt x="1" y="463"/>
                      <a:pt x="1" y="463"/>
                    </a:cubicBezTo>
                    <a:lnTo>
                      <a:pt x="1116" y="115"/>
                    </a:lnTo>
                    <a:cubicBezTo>
                      <a:pt x="896" y="33"/>
                      <a:pt x="718" y="0"/>
                      <a:pt x="5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5339976" y="1339449"/>
                <a:ext cx="46009" cy="270768"/>
              </a:xfrm>
              <a:custGeom>
                <a:rect b="b" l="l" r="r" t="t"/>
                <a:pathLst>
                  <a:path extrusionOk="0" h="1742" w="296">
                    <a:moveTo>
                      <a:pt x="134" y="0"/>
                    </a:moveTo>
                    <a:cubicBezTo>
                      <a:pt x="129" y="0"/>
                      <a:pt x="123" y="1"/>
                      <a:pt x="117" y="2"/>
                    </a:cubicBezTo>
                    <a:cubicBezTo>
                      <a:pt x="90" y="11"/>
                      <a:pt x="72" y="38"/>
                      <a:pt x="72" y="65"/>
                    </a:cubicBezTo>
                    <a:cubicBezTo>
                      <a:pt x="144" y="368"/>
                      <a:pt x="153" y="689"/>
                      <a:pt x="99" y="1046"/>
                    </a:cubicBezTo>
                    <a:cubicBezTo>
                      <a:pt x="99" y="1064"/>
                      <a:pt x="99" y="1091"/>
                      <a:pt x="90" y="1126"/>
                    </a:cubicBezTo>
                    <a:cubicBezTo>
                      <a:pt x="54" y="1314"/>
                      <a:pt x="1" y="1635"/>
                      <a:pt x="206" y="1733"/>
                    </a:cubicBezTo>
                    <a:cubicBezTo>
                      <a:pt x="215" y="1742"/>
                      <a:pt x="224" y="1742"/>
                      <a:pt x="233" y="1742"/>
                    </a:cubicBezTo>
                    <a:cubicBezTo>
                      <a:pt x="251" y="1742"/>
                      <a:pt x="277" y="1724"/>
                      <a:pt x="286" y="1706"/>
                    </a:cubicBezTo>
                    <a:cubicBezTo>
                      <a:pt x="295" y="1680"/>
                      <a:pt x="286" y="1644"/>
                      <a:pt x="260" y="1635"/>
                    </a:cubicBezTo>
                    <a:cubicBezTo>
                      <a:pt x="126" y="1572"/>
                      <a:pt x="170" y="1305"/>
                      <a:pt x="197" y="1144"/>
                    </a:cubicBezTo>
                    <a:cubicBezTo>
                      <a:pt x="206" y="1109"/>
                      <a:pt x="206" y="1082"/>
                      <a:pt x="215" y="1055"/>
                    </a:cubicBezTo>
                    <a:cubicBezTo>
                      <a:pt x="260" y="689"/>
                      <a:pt x="251" y="350"/>
                      <a:pt x="188" y="47"/>
                    </a:cubicBezTo>
                    <a:cubicBezTo>
                      <a:pt x="181" y="17"/>
                      <a:pt x="161" y="0"/>
                      <a:pt x="134"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5303915" y="1590788"/>
                <a:ext cx="224914" cy="128856"/>
              </a:xfrm>
              <a:custGeom>
                <a:rect b="b" l="l" r="r" t="t"/>
                <a:pathLst>
                  <a:path extrusionOk="0" h="829" w="1447">
                    <a:moveTo>
                      <a:pt x="1187" y="0"/>
                    </a:moveTo>
                    <a:lnTo>
                      <a:pt x="1187" y="0"/>
                    </a:lnTo>
                    <a:cubicBezTo>
                      <a:pt x="884" y="330"/>
                      <a:pt x="393" y="544"/>
                      <a:pt x="1" y="544"/>
                    </a:cubicBezTo>
                    <a:cubicBezTo>
                      <a:pt x="1" y="544"/>
                      <a:pt x="179" y="829"/>
                      <a:pt x="545" y="829"/>
                    </a:cubicBezTo>
                    <a:cubicBezTo>
                      <a:pt x="642" y="829"/>
                      <a:pt x="752" y="809"/>
                      <a:pt x="875" y="758"/>
                    </a:cubicBezTo>
                    <a:cubicBezTo>
                      <a:pt x="1446" y="535"/>
                      <a:pt x="1187" y="0"/>
                      <a:pt x="1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4797817" y="1009770"/>
                <a:ext cx="1133121" cy="802977"/>
              </a:xfrm>
              <a:custGeom>
                <a:rect b="b" l="l" r="r" t="t"/>
                <a:pathLst>
                  <a:path extrusionOk="0" h="5166" w="7290">
                    <a:moveTo>
                      <a:pt x="3676" y="63"/>
                    </a:moveTo>
                    <a:cubicBezTo>
                      <a:pt x="2668" y="223"/>
                      <a:pt x="1758" y="384"/>
                      <a:pt x="1071" y="1151"/>
                    </a:cubicBezTo>
                    <a:lnTo>
                      <a:pt x="1071" y="1151"/>
                    </a:lnTo>
                    <a:cubicBezTo>
                      <a:pt x="393" y="1909"/>
                      <a:pt x="1" y="3301"/>
                      <a:pt x="393" y="4247"/>
                    </a:cubicBezTo>
                    <a:lnTo>
                      <a:pt x="393" y="4247"/>
                    </a:lnTo>
                    <a:cubicBezTo>
                      <a:pt x="590" y="4710"/>
                      <a:pt x="982" y="5139"/>
                      <a:pt x="1491" y="5165"/>
                    </a:cubicBezTo>
                    <a:lnTo>
                      <a:pt x="1491" y="5165"/>
                    </a:lnTo>
                    <a:cubicBezTo>
                      <a:pt x="1589" y="4826"/>
                      <a:pt x="1794" y="4532"/>
                      <a:pt x="1946" y="4211"/>
                    </a:cubicBezTo>
                    <a:lnTo>
                      <a:pt x="1946" y="4211"/>
                    </a:lnTo>
                    <a:cubicBezTo>
                      <a:pt x="2088" y="3890"/>
                      <a:pt x="2186" y="3515"/>
                      <a:pt x="2053" y="3185"/>
                    </a:cubicBezTo>
                    <a:lnTo>
                      <a:pt x="2053" y="3185"/>
                    </a:lnTo>
                    <a:cubicBezTo>
                      <a:pt x="1981" y="3007"/>
                      <a:pt x="1847" y="2855"/>
                      <a:pt x="1767" y="2677"/>
                    </a:cubicBezTo>
                    <a:lnTo>
                      <a:pt x="1767" y="2677"/>
                    </a:lnTo>
                    <a:cubicBezTo>
                      <a:pt x="1633" y="2382"/>
                      <a:pt x="1678" y="2034"/>
                      <a:pt x="1812" y="1740"/>
                    </a:cubicBezTo>
                    <a:lnTo>
                      <a:pt x="1812" y="1740"/>
                    </a:lnTo>
                    <a:cubicBezTo>
                      <a:pt x="1937" y="1445"/>
                      <a:pt x="2151" y="1196"/>
                      <a:pt x="2374" y="955"/>
                    </a:cubicBezTo>
                    <a:lnTo>
                      <a:pt x="2374" y="955"/>
                    </a:lnTo>
                    <a:cubicBezTo>
                      <a:pt x="2445" y="1169"/>
                      <a:pt x="2668" y="1285"/>
                      <a:pt x="2891" y="1321"/>
                    </a:cubicBezTo>
                    <a:lnTo>
                      <a:pt x="2891" y="1321"/>
                    </a:lnTo>
                    <a:cubicBezTo>
                      <a:pt x="3114" y="1365"/>
                      <a:pt x="3337" y="1329"/>
                      <a:pt x="3560" y="1312"/>
                    </a:cubicBezTo>
                    <a:lnTo>
                      <a:pt x="3560" y="1312"/>
                    </a:lnTo>
                    <a:cubicBezTo>
                      <a:pt x="3783" y="1294"/>
                      <a:pt x="4024" y="1303"/>
                      <a:pt x="4220" y="1401"/>
                    </a:cubicBezTo>
                    <a:lnTo>
                      <a:pt x="4220" y="1401"/>
                    </a:lnTo>
                    <a:cubicBezTo>
                      <a:pt x="4524" y="1561"/>
                      <a:pt x="4675" y="1909"/>
                      <a:pt x="4934" y="2123"/>
                    </a:cubicBezTo>
                    <a:lnTo>
                      <a:pt x="4934" y="2123"/>
                    </a:lnTo>
                    <a:cubicBezTo>
                      <a:pt x="5121" y="2275"/>
                      <a:pt x="5371" y="2364"/>
                      <a:pt x="5523" y="2561"/>
                    </a:cubicBezTo>
                    <a:lnTo>
                      <a:pt x="5523" y="2561"/>
                    </a:lnTo>
                    <a:cubicBezTo>
                      <a:pt x="5666" y="2739"/>
                      <a:pt x="5692" y="2980"/>
                      <a:pt x="5692" y="3203"/>
                    </a:cubicBezTo>
                    <a:lnTo>
                      <a:pt x="5692" y="3203"/>
                    </a:lnTo>
                    <a:cubicBezTo>
                      <a:pt x="5683" y="3426"/>
                      <a:pt x="5657" y="3658"/>
                      <a:pt x="5710" y="3881"/>
                    </a:cubicBezTo>
                    <a:lnTo>
                      <a:pt x="5710" y="3881"/>
                    </a:lnTo>
                    <a:cubicBezTo>
                      <a:pt x="5755" y="4104"/>
                      <a:pt x="5906" y="4318"/>
                      <a:pt x="6121" y="4371"/>
                    </a:cubicBezTo>
                    <a:lnTo>
                      <a:pt x="6121" y="4371"/>
                    </a:lnTo>
                    <a:cubicBezTo>
                      <a:pt x="6281" y="4407"/>
                      <a:pt x="6451" y="4354"/>
                      <a:pt x="6593" y="4264"/>
                    </a:cubicBezTo>
                    <a:lnTo>
                      <a:pt x="6593" y="4264"/>
                    </a:lnTo>
                    <a:cubicBezTo>
                      <a:pt x="6861" y="4095"/>
                      <a:pt x="7057" y="3818"/>
                      <a:pt x="7164" y="3515"/>
                    </a:cubicBezTo>
                    <a:lnTo>
                      <a:pt x="7164" y="3515"/>
                    </a:lnTo>
                    <a:cubicBezTo>
                      <a:pt x="7262" y="3212"/>
                      <a:pt x="7289" y="2891"/>
                      <a:pt x="7271" y="2569"/>
                    </a:cubicBezTo>
                    <a:lnTo>
                      <a:pt x="7271" y="2569"/>
                    </a:lnTo>
                    <a:cubicBezTo>
                      <a:pt x="7236" y="1927"/>
                      <a:pt x="7022" y="1276"/>
                      <a:pt x="6584" y="803"/>
                    </a:cubicBezTo>
                    <a:lnTo>
                      <a:pt x="6584" y="803"/>
                    </a:lnTo>
                    <a:cubicBezTo>
                      <a:pt x="6228" y="419"/>
                      <a:pt x="5737" y="188"/>
                      <a:pt x="5228" y="80"/>
                    </a:cubicBezTo>
                    <a:lnTo>
                      <a:pt x="5228" y="80"/>
                    </a:lnTo>
                    <a:cubicBezTo>
                      <a:pt x="4979" y="27"/>
                      <a:pt x="4720" y="0"/>
                      <a:pt x="4461" y="0"/>
                    </a:cubicBezTo>
                    <a:lnTo>
                      <a:pt x="4461" y="0"/>
                    </a:lnTo>
                    <a:cubicBezTo>
                      <a:pt x="4203" y="0"/>
                      <a:pt x="3935" y="27"/>
                      <a:pt x="3676" y="63"/>
                    </a:cubicBezTo>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4782584" y="925213"/>
                <a:ext cx="344133" cy="1030379"/>
              </a:xfrm>
              <a:custGeom>
                <a:rect b="b" l="l" r="r" t="t"/>
                <a:pathLst>
                  <a:path extrusionOk="0" h="6629" w="2214">
                    <a:moveTo>
                      <a:pt x="447" y="874"/>
                    </a:moveTo>
                    <a:cubicBezTo>
                      <a:pt x="357" y="1267"/>
                      <a:pt x="402" y="1677"/>
                      <a:pt x="464" y="2079"/>
                    </a:cubicBezTo>
                    <a:lnTo>
                      <a:pt x="464" y="2079"/>
                    </a:lnTo>
                    <a:cubicBezTo>
                      <a:pt x="518" y="2480"/>
                      <a:pt x="589" y="2882"/>
                      <a:pt x="536" y="3283"/>
                    </a:cubicBezTo>
                    <a:lnTo>
                      <a:pt x="536" y="3283"/>
                    </a:lnTo>
                    <a:cubicBezTo>
                      <a:pt x="482" y="3622"/>
                      <a:pt x="340" y="3943"/>
                      <a:pt x="224" y="4273"/>
                    </a:cubicBezTo>
                    <a:lnTo>
                      <a:pt x="224" y="4273"/>
                    </a:lnTo>
                    <a:cubicBezTo>
                      <a:pt x="108" y="4594"/>
                      <a:pt x="1" y="4942"/>
                      <a:pt x="36" y="5290"/>
                    </a:cubicBezTo>
                    <a:lnTo>
                      <a:pt x="36" y="5290"/>
                    </a:lnTo>
                    <a:cubicBezTo>
                      <a:pt x="72" y="5629"/>
                      <a:pt x="277" y="5977"/>
                      <a:pt x="598" y="6102"/>
                    </a:cubicBezTo>
                    <a:lnTo>
                      <a:pt x="598" y="6102"/>
                    </a:lnTo>
                    <a:cubicBezTo>
                      <a:pt x="304" y="5495"/>
                      <a:pt x="268" y="4737"/>
                      <a:pt x="563" y="4139"/>
                    </a:cubicBezTo>
                    <a:lnTo>
                      <a:pt x="563" y="4139"/>
                    </a:lnTo>
                    <a:cubicBezTo>
                      <a:pt x="589" y="4469"/>
                      <a:pt x="563" y="4808"/>
                      <a:pt x="572" y="5147"/>
                    </a:cubicBezTo>
                    <a:lnTo>
                      <a:pt x="572" y="5147"/>
                    </a:lnTo>
                    <a:cubicBezTo>
                      <a:pt x="580" y="5478"/>
                      <a:pt x="625" y="5825"/>
                      <a:pt x="803" y="6111"/>
                    </a:cubicBezTo>
                    <a:lnTo>
                      <a:pt x="803" y="6111"/>
                    </a:lnTo>
                    <a:cubicBezTo>
                      <a:pt x="973" y="6405"/>
                      <a:pt x="1276" y="6628"/>
                      <a:pt x="1615" y="6619"/>
                    </a:cubicBezTo>
                    <a:lnTo>
                      <a:pt x="1615" y="6619"/>
                    </a:lnTo>
                    <a:cubicBezTo>
                      <a:pt x="1303" y="6432"/>
                      <a:pt x="1116" y="5977"/>
                      <a:pt x="1196" y="5620"/>
                    </a:cubicBezTo>
                    <a:lnTo>
                      <a:pt x="1196" y="5620"/>
                    </a:lnTo>
                    <a:cubicBezTo>
                      <a:pt x="1267" y="5263"/>
                      <a:pt x="1464" y="4942"/>
                      <a:pt x="1606" y="4612"/>
                    </a:cubicBezTo>
                    <a:lnTo>
                      <a:pt x="1606" y="4612"/>
                    </a:lnTo>
                    <a:cubicBezTo>
                      <a:pt x="1758" y="4282"/>
                      <a:pt x="1847" y="3890"/>
                      <a:pt x="1696" y="3559"/>
                    </a:cubicBezTo>
                    <a:lnTo>
                      <a:pt x="1696" y="3559"/>
                    </a:lnTo>
                    <a:cubicBezTo>
                      <a:pt x="1820" y="3800"/>
                      <a:pt x="1874" y="4086"/>
                      <a:pt x="1856" y="4362"/>
                    </a:cubicBezTo>
                    <a:lnTo>
                      <a:pt x="1856" y="4362"/>
                    </a:lnTo>
                    <a:cubicBezTo>
                      <a:pt x="1981" y="4166"/>
                      <a:pt x="1954" y="3916"/>
                      <a:pt x="1874" y="3693"/>
                    </a:cubicBezTo>
                    <a:lnTo>
                      <a:pt x="1874" y="3693"/>
                    </a:lnTo>
                    <a:cubicBezTo>
                      <a:pt x="1794" y="3479"/>
                      <a:pt x="1678" y="3274"/>
                      <a:pt x="1615" y="3060"/>
                    </a:cubicBezTo>
                    <a:lnTo>
                      <a:pt x="1615" y="3060"/>
                    </a:lnTo>
                    <a:cubicBezTo>
                      <a:pt x="1490" y="2605"/>
                      <a:pt x="1633" y="2096"/>
                      <a:pt x="1972" y="1784"/>
                    </a:cubicBezTo>
                    <a:lnTo>
                      <a:pt x="1972" y="1784"/>
                    </a:lnTo>
                    <a:cubicBezTo>
                      <a:pt x="1713" y="1909"/>
                      <a:pt x="1571" y="2114"/>
                      <a:pt x="1481" y="2391"/>
                    </a:cubicBezTo>
                    <a:lnTo>
                      <a:pt x="1481" y="2391"/>
                    </a:lnTo>
                    <a:cubicBezTo>
                      <a:pt x="1392" y="2667"/>
                      <a:pt x="1383" y="2962"/>
                      <a:pt x="1374" y="3247"/>
                    </a:cubicBezTo>
                    <a:lnTo>
                      <a:pt x="1374" y="3247"/>
                    </a:lnTo>
                    <a:cubicBezTo>
                      <a:pt x="1196" y="2864"/>
                      <a:pt x="1232" y="2391"/>
                      <a:pt x="1455" y="2034"/>
                    </a:cubicBezTo>
                    <a:lnTo>
                      <a:pt x="1455" y="2034"/>
                    </a:lnTo>
                    <a:cubicBezTo>
                      <a:pt x="1589" y="1820"/>
                      <a:pt x="1785" y="1650"/>
                      <a:pt x="1945" y="1445"/>
                    </a:cubicBezTo>
                    <a:lnTo>
                      <a:pt x="1945" y="1445"/>
                    </a:lnTo>
                    <a:cubicBezTo>
                      <a:pt x="2097" y="1240"/>
                      <a:pt x="2213" y="981"/>
                      <a:pt x="2151" y="740"/>
                    </a:cubicBezTo>
                    <a:lnTo>
                      <a:pt x="2151" y="740"/>
                    </a:lnTo>
                    <a:cubicBezTo>
                      <a:pt x="2070" y="999"/>
                      <a:pt x="1919" y="1231"/>
                      <a:pt x="1713" y="1401"/>
                    </a:cubicBezTo>
                    <a:lnTo>
                      <a:pt x="1713" y="1401"/>
                    </a:lnTo>
                    <a:cubicBezTo>
                      <a:pt x="1829" y="1169"/>
                      <a:pt x="1910" y="928"/>
                      <a:pt x="1945" y="669"/>
                    </a:cubicBezTo>
                    <a:lnTo>
                      <a:pt x="1945" y="669"/>
                    </a:lnTo>
                    <a:cubicBezTo>
                      <a:pt x="1401" y="1133"/>
                      <a:pt x="1062" y="1838"/>
                      <a:pt x="1035" y="2551"/>
                    </a:cubicBezTo>
                    <a:lnTo>
                      <a:pt x="1035" y="2551"/>
                    </a:lnTo>
                    <a:cubicBezTo>
                      <a:pt x="902" y="1820"/>
                      <a:pt x="1142" y="1026"/>
                      <a:pt x="1669" y="500"/>
                    </a:cubicBezTo>
                    <a:lnTo>
                      <a:pt x="1669" y="500"/>
                    </a:lnTo>
                    <a:cubicBezTo>
                      <a:pt x="1339" y="624"/>
                      <a:pt x="1035" y="821"/>
                      <a:pt x="795" y="1079"/>
                    </a:cubicBezTo>
                    <a:lnTo>
                      <a:pt x="795" y="1079"/>
                    </a:lnTo>
                    <a:cubicBezTo>
                      <a:pt x="919" y="660"/>
                      <a:pt x="1258" y="321"/>
                      <a:pt x="1678" y="196"/>
                    </a:cubicBezTo>
                    <a:lnTo>
                      <a:pt x="1678" y="196"/>
                    </a:lnTo>
                    <a:cubicBezTo>
                      <a:pt x="1339" y="152"/>
                      <a:pt x="982" y="259"/>
                      <a:pt x="723" y="482"/>
                    </a:cubicBezTo>
                    <a:lnTo>
                      <a:pt x="723" y="482"/>
                    </a:lnTo>
                    <a:cubicBezTo>
                      <a:pt x="803" y="321"/>
                      <a:pt x="1027" y="71"/>
                      <a:pt x="1196" y="0"/>
                    </a:cubicBezTo>
                    <a:lnTo>
                      <a:pt x="1196" y="0"/>
                    </a:lnTo>
                    <a:cubicBezTo>
                      <a:pt x="812" y="107"/>
                      <a:pt x="545" y="482"/>
                      <a:pt x="447" y="874"/>
                    </a:cubicBezTo>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5071073" y="768378"/>
                <a:ext cx="906963" cy="1221875"/>
              </a:xfrm>
              <a:custGeom>
                <a:rect b="b" l="l" r="r" t="t"/>
                <a:pathLst>
                  <a:path extrusionOk="0" h="7861" w="5835">
                    <a:moveTo>
                      <a:pt x="0" y="688"/>
                    </a:moveTo>
                    <a:cubicBezTo>
                      <a:pt x="625" y="554"/>
                      <a:pt x="1320" y="474"/>
                      <a:pt x="1945" y="634"/>
                    </a:cubicBezTo>
                    <a:lnTo>
                      <a:pt x="1945" y="634"/>
                    </a:lnTo>
                    <a:cubicBezTo>
                      <a:pt x="1401" y="661"/>
                      <a:pt x="866" y="786"/>
                      <a:pt x="366" y="991"/>
                    </a:cubicBezTo>
                    <a:lnTo>
                      <a:pt x="366" y="991"/>
                    </a:lnTo>
                    <a:cubicBezTo>
                      <a:pt x="1151" y="786"/>
                      <a:pt x="2007" y="902"/>
                      <a:pt x="2703" y="1312"/>
                    </a:cubicBezTo>
                    <a:lnTo>
                      <a:pt x="2703" y="1312"/>
                    </a:lnTo>
                    <a:cubicBezTo>
                      <a:pt x="1990" y="1009"/>
                      <a:pt x="1151" y="1009"/>
                      <a:pt x="437" y="1312"/>
                    </a:cubicBezTo>
                    <a:lnTo>
                      <a:pt x="437" y="1312"/>
                    </a:lnTo>
                    <a:cubicBezTo>
                      <a:pt x="687" y="1464"/>
                      <a:pt x="937" y="1625"/>
                      <a:pt x="1178" y="1785"/>
                    </a:cubicBezTo>
                    <a:lnTo>
                      <a:pt x="1178" y="1785"/>
                    </a:lnTo>
                    <a:cubicBezTo>
                      <a:pt x="955" y="1723"/>
                      <a:pt x="723" y="1660"/>
                      <a:pt x="491" y="1598"/>
                    </a:cubicBezTo>
                    <a:lnTo>
                      <a:pt x="491" y="1598"/>
                    </a:lnTo>
                    <a:cubicBezTo>
                      <a:pt x="1089" y="2142"/>
                      <a:pt x="1838" y="2526"/>
                      <a:pt x="2623" y="2686"/>
                    </a:cubicBezTo>
                    <a:lnTo>
                      <a:pt x="2623" y="2686"/>
                    </a:lnTo>
                    <a:cubicBezTo>
                      <a:pt x="2186" y="2276"/>
                      <a:pt x="1793" y="1812"/>
                      <a:pt x="1463" y="1312"/>
                    </a:cubicBezTo>
                    <a:lnTo>
                      <a:pt x="1463" y="1312"/>
                    </a:lnTo>
                    <a:cubicBezTo>
                      <a:pt x="2391" y="1491"/>
                      <a:pt x="3265" y="1937"/>
                      <a:pt x="3952" y="2588"/>
                    </a:cubicBezTo>
                    <a:lnTo>
                      <a:pt x="3952" y="2588"/>
                    </a:lnTo>
                    <a:cubicBezTo>
                      <a:pt x="3372" y="2365"/>
                      <a:pt x="2819" y="2088"/>
                      <a:pt x="2302" y="1749"/>
                    </a:cubicBezTo>
                    <a:lnTo>
                      <a:pt x="2302" y="1749"/>
                    </a:lnTo>
                    <a:cubicBezTo>
                      <a:pt x="2507" y="2258"/>
                      <a:pt x="3042" y="2543"/>
                      <a:pt x="3524" y="2820"/>
                    </a:cubicBezTo>
                    <a:lnTo>
                      <a:pt x="3524" y="2820"/>
                    </a:lnTo>
                    <a:cubicBezTo>
                      <a:pt x="4211" y="3204"/>
                      <a:pt x="4737" y="3810"/>
                      <a:pt x="4889" y="4622"/>
                    </a:cubicBezTo>
                    <a:lnTo>
                      <a:pt x="4889" y="4622"/>
                    </a:lnTo>
                    <a:cubicBezTo>
                      <a:pt x="4800" y="4176"/>
                      <a:pt x="4416" y="3864"/>
                      <a:pt x="4024" y="3650"/>
                    </a:cubicBezTo>
                    <a:lnTo>
                      <a:pt x="4024" y="3650"/>
                    </a:lnTo>
                    <a:cubicBezTo>
                      <a:pt x="3631" y="3427"/>
                      <a:pt x="3203" y="3275"/>
                      <a:pt x="2873" y="2972"/>
                    </a:cubicBezTo>
                    <a:lnTo>
                      <a:pt x="2873" y="2972"/>
                    </a:lnTo>
                    <a:cubicBezTo>
                      <a:pt x="3221" y="3632"/>
                      <a:pt x="3943" y="3891"/>
                      <a:pt x="4291" y="4533"/>
                    </a:cubicBezTo>
                    <a:lnTo>
                      <a:pt x="4291" y="4533"/>
                    </a:lnTo>
                    <a:cubicBezTo>
                      <a:pt x="4514" y="4961"/>
                      <a:pt x="4514" y="5452"/>
                      <a:pt x="4523" y="5942"/>
                    </a:cubicBezTo>
                    <a:lnTo>
                      <a:pt x="4523" y="5942"/>
                    </a:lnTo>
                    <a:cubicBezTo>
                      <a:pt x="4532" y="6237"/>
                      <a:pt x="4532" y="6531"/>
                      <a:pt x="4603" y="6817"/>
                    </a:cubicBezTo>
                    <a:lnTo>
                      <a:pt x="4603" y="6817"/>
                    </a:lnTo>
                    <a:cubicBezTo>
                      <a:pt x="4666" y="7111"/>
                      <a:pt x="4809" y="7388"/>
                      <a:pt x="5032" y="7584"/>
                    </a:cubicBezTo>
                    <a:lnTo>
                      <a:pt x="5032" y="7584"/>
                    </a:lnTo>
                    <a:cubicBezTo>
                      <a:pt x="4889" y="7200"/>
                      <a:pt x="4818" y="6790"/>
                      <a:pt x="4818" y="6388"/>
                    </a:cubicBezTo>
                    <a:lnTo>
                      <a:pt x="4818" y="6388"/>
                    </a:lnTo>
                    <a:cubicBezTo>
                      <a:pt x="4862" y="6674"/>
                      <a:pt x="4907" y="6959"/>
                      <a:pt x="5014" y="7227"/>
                    </a:cubicBezTo>
                    <a:lnTo>
                      <a:pt x="5014" y="7227"/>
                    </a:lnTo>
                    <a:cubicBezTo>
                      <a:pt x="5121" y="7495"/>
                      <a:pt x="5344" y="7727"/>
                      <a:pt x="5603" y="7860"/>
                    </a:cubicBezTo>
                    <a:lnTo>
                      <a:pt x="5603" y="7860"/>
                    </a:lnTo>
                    <a:cubicBezTo>
                      <a:pt x="5255" y="7539"/>
                      <a:pt x="5139" y="7022"/>
                      <a:pt x="5174" y="6540"/>
                    </a:cubicBezTo>
                    <a:lnTo>
                      <a:pt x="5174" y="6540"/>
                    </a:lnTo>
                    <a:cubicBezTo>
                      <a:pt x="5210" y="6067"/>
                      <a:pt x="5388" y="5612"/>
                      <a:pt x="5540" y="5157"/>
                    </a:cubicBezTo>
                    <a:lnTo>
                      <a:pt x="5540" y="5157"/>
                    </a:lnTo>
                    <a:cubicBezTo>
                      <a:pt x="5692" y="4702"/>
                      <a:pt x="5835" y="4230"/>
                      <a:pt x="5790" y="3748"/>
                    </a:cubicBezTo>
                    <a:lnTo>
                      <a:pt x="5790" y="3748"/>
                    </a:lnTo>
                    <a:cubicBezTo>
                      <a:pt x="5736" y="3159"/>
                      <a:pt x="5424" y="2615"/>
                      <a:pt x="5041" y="2160"/>
                    </a:cubicBezTo>
                    <a:lnTo>
                      <a:pt x="5041" y="2160"/>
                    </a:lnTo>
                    <a:cubicBezTo>
                      <a:pt x="4514" y="1518"/>
                      <a:pt x="3845" y="982"/>
                      <a:pt x="3105" y="599"/>
                    </a:cubicBezTo>
                    <a:lnTo>
                      <a:pt x="3105" y="599"/>
                    </a:lnTo>
                    <a:cubicBezTo>
                      <a:pt x="3702" y="706"/>
                      <a:pt x="4273" y="1036"/>
                      <a:pt x="4657" y="1509"/>
                    </a:cubicBezTo>
                    <a:lnTo>
                      <a:pt x="4657" y="1509"/>
                    </a:lnTo>
                    <a:cubicBezTo>
                      <a:pt x="4389" y="652"/>
                      <a:pt x="3488" y="90"/>
                      <a:pt x="2587" y="10"/>
                    </a:cubicBezTo>
                    <a:lnTo>
                      <a:pt x="2587" y="10"/>
                    </a:lnTo>
                    <a:cubicBezTo>
                      <a:pt x="2498" y="10"/>
                      <a:pt x="2409" y="1"/>
                      <a:pt x="2311" y="1"/>
                    </a:cubicBezTo>
                    <a:lnTo>
                      <a:pt x="2311" y="1"/>
                    </a:lnTo>
                    <a:cubicBezTo>
                      <a:pt x="1508" y="1"/>
                      <a:pt x="714" y="304"/>
                      <a:pt x="0" y="688"/>
                    </a:cubicBezTo>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5591005" y="972310"/>
                <a:ext cx="339936" cy="474388"/>
              </a:xfrm>
              <a:custGeom>
                <a:rect b="b" l="l" r="r" t="t"/>
                <a:pathLst>
                  <a:path extrusionOk="0" h="3052" w="2187">
                    <a:moveTo>
                      <a:pt x="1748" y="2336"/>
                    </a:moveTo>
                    <a:lnTo>
                      <a:pt x="1748" y="2336"/>
                    </a:lnTo>
                    <a:cubicBezTo>
                      <a:pt x="1749" y="2339"/>
                      <a:pt x="1749" y="2343"/>
                      <a:pt x="1749" y="2347"/>
                    </a:cubicBezTo>
                    <a:cubicBezTo>
                      <a:pt x="1749" y="2343"/>
                      <a:pt x="1749" y="2339"/>
                      <a:pt x="1748" y="2336"/>
                    </a:cubicBezTo>
                    <a:close/>
                    <a:moveTo>
                      <a:pt x="1" y="0"/>
                    </a:moveTo>
                    <a:lnTo>
                      <a:pt x="1" y="0"/>
                    </a:lnTo>
                    <a:cubicBezTo>
                      <a:pt x="340" y="330"/>
                      <a:pt x="732" y="571"/>
                      <a:pt x="1026" y="955"/>
                    </a:cubicBezTo>
                    <a:cubicBezTo>
                      <a:pt x="1301" y="1300"/>
                      <a:pt x="1716" y="1874"/>
                      <a:pt x="1748" y="2336"/>
                    </a:cubicBezTo>
                    <a:lnTo>
                      <a:pt x="1748" y="2336"/>
                    </a:lnTo>
                    <a:cubicBezTo>
                      <a:pt x="1731" y="2060"/>
                      <a:pt x="1712" y="1674"/>
                      <a:pt x="1597" y="1419"/>
                    </a:cubicBezTo>
                    <a:lnTo>
                      <a:pt x="1597" y="1419"/>
                    </a:lnTo>
                    <a:cubicBezTo>
                      <a:pt x="1936" y="1847"/>
                      <a:pt x="2088" y="2507"/>
                      <a:pt x="2106" y="3051"/>
                    </a:cubicBezTo>
                    <a:cubicBezTo>
                      <a:pt x="2186" y="2418"/>
                      <a:pt x="2035" y="1749"/>
                      <a:pt x="1687" y="1214"/>
                    </a:cubicBezTo>
                    <a:cubicBezTo>
                      <a:pt x="1330" y="678"/>
                      <a:pt x="643" y="143"/>
                      <a:pt x="1"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4897762" y="1427115"/>
                <a:ext cx="74920" cy="414701"/>
              </a:xfrm>
              <a:custGeom>
                <a:rect b="b" l="l" r="r" t="t"/>
                <a:pathLst>
                  <a:path extrusionOk="0" h="2668" w="482">
                    <a:moveTo>
                      <a:pt x="143" y="0"/>
                    </a:moveTo>
                    <a:cubicBezTo>
                      <a:pt x="250" y="438"/>
                      <a:pt x="170" y="893"/>
                      <a:pt x="107" y="1339"/>
                    </a:cubicBezTo>
                    <a:cubicBezTo>
                      <a:pt x="45" y="1785"/>
                      <a:pt x="0" y="2249"/>
                      <a:pt x="178" y="2668"/>
                    </a:cubicBezTo>
                    <a:cubicBezTo>
                      <a:pt x="125" y="2231"/>
                      <a:pt x="321" y="1838"/>
                      <a:pt x="401" y="1410"/>
                    </a:cubicBezTo>
                    <a:cubicBezTo>
                      <a:pt x="482" y="982"/>
                      <a:pt x="428" y="330"/>
                      <a:pt x="143"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5696390" y="1385458"/>
                <a:ext cx="129166" cy="301078"/>
              </a:xfrm>
              <a:custGeom>
                <a:rect b="b" l="l" r="r" t="t"/>
                <a:pathLst>
                  <a:path extrusionOk="0" h="1937" w="831">
                    <a:moveTo>
                      <a:pt x="545" y="1937"/>
                    </a:moveTo>
                    <a:cubicBezTo>
                      <a:pt x="652" y="1259"/>
                      <a:pt x="456" y="527"/>
                      <a:pt x="1" y="1"/>
                    </a:cubicBezTo>
                    <a:cubicBezTo>
                      <a:pt x="348" y="179"/>
                      <a:pt x="625" y="509"/>
                      <a:pt x="732" y="884"/>
                    </a:cubicBezTo>
                    <a:cubicBezTo>
                      <a:pt x="830" y="1259"/>
                      <a:pt x="759" y="1615"/>
                      <a:pt x="545" y="1937"/>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4509483" y="2643243"/>
                <a:ext cx="927792" cy="893130"/>
              </a:xfrm>
              <a:custGeom>
                <a:rect b="b" l="l" r="r" t="t"/>
                <a:pathLst>
                  <a:path extrusionOk="0" h="5746" w="5969">
                    <a:moveTo>
                      <a:pt x="553" y="518"/>
                    </a:moveTo>
                    <a:cubicBezTo>
                      <a:pt x="0" y="3363"/>
                      <a:pt x="72" y="4550"/>
                      <a:pt x="1258" y="5148"/>
                    </a:cubicBezTo>
                    <a:lnTo>
                      <a:pt x="1258" y="5148"/>
                    </a:lnTo>
                    <a:cubicBezTo>
                      <a:pt x="2445" y="5745"/>
                      <a:pt x="5968" y="5469"/>
                      <a:pt x="4996" y="2043"/>
                    </a:cubicBezTo>
                    <a:lnTo>
                      <a:pt x="4996" y="2043"/>
                    </a:lnTo>
                    <a:cubicBezTo>
                      <a:pt x="4541" y="419"/>
                      <a:pt x="3515" y="0"/>
                      <a:pt x="2569" y="0"/>
                    </a:cubicBezTo>
                    <a:lnTo>
                      <a:pt x="2569" y="0"/>
                    </a:lnTo>
                    <a:cubicBezTo>
                      <a:pt x="1517" y="0"/>
                      <a:pt x="553" y="518"/>
                      <a:pt x="553" y="518"/>
                    </a:cubicBezTo>
                  </a:path>
                </a:pathLst>
              </a:custGeom>
              <a:gradFill>
                <a:gsLst>
                  <a:gs pos="0">
                    <a:schemeClr val="accent3"/>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6045810" y="2215329"/>
                <a:ext cx="425892" cy="203464"/>
              </a:xfrm>
              <a:custGeom>
                <a:rect b="b" l="l" r="r" t="t"/>
                <a:pathLst>
                  <a:path extrusionOk="0" h="1309" w="2740">
                    <a:moveTo>
                      <a:pt x="509" y="0"/>
                    </a:moveTo>
                    <a:cubicBezTo>
                      <a:pt x="487" y="0"/>
                      <a:pt x="466" y="2"/>
                      <a:pt x="447" y="5"/>
                    </a:cubicBezTo>
                    <a:cubicBezTo>
                      <a:pt x="152" y="59"/>
                      <a:pt x="1" y="443"/>
                      <a:pt x="295" y="1076"/>
                    </a:cubicBezTo>
                    <a:cubicBezTo>
                      <a:pt x="376" y="1247"/>
                      <a:pt x="595" y="1309"/>
                      <a:pt x="871" y="1309"/>
                    </a:cubicBezTo>
                    <a:cubicBezTo>
                      <a:pt x="1604" y="1309"/>
                      <a:pt x="2739" y="871"/>
                      <a:pt x="2739" y="871"/>
                    </a:cubicBezTo>
                    <a:lnTo>
                      <a:pt x="2463" y="576"/>
                    </a:lnTo>
                    <a:cubicBezTo>
                      <a:pt x="2026" y="523"/>
                      <a:pt x="1562" y="567"/>
                      <a:pt x="1437" y="452"/>
                    </a:cubicBezTo>
                    <a:cubicBezTo>
                      <a:pt x="1320" y="343"/>
                      <a:pt x="821" y="0"/>
                      <a:pt x="509"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4753517" y="2412110"/>
                <a:ext cx="375220" cy="251960"/>
              </a:xfrm>
              <a:custGeom>
                <a:rect b="b" l="l" r="r" t="t"/>
                <a:pathLst>
                  <a:path extrusionOk="0" h="1621" w="2414">
                    <a:moveTo>
                      <a:pt x="1914" y="0"/>
                    </a:moveTo>
                    <a:cubicBezTo>
                      <a:pt x="1892" y="0"/>
                      <a:pt x="1870" y="2"/>
                      <a:pt x="1847" y="6"/>
                    </a:cubicBezTo>
                    <a:cubicBezTo>
                      <a:pt x="1544" y="60"/>
                      <a:pt x="1160" y="622"/>
                      <a:pt x="1080" y="773"/>
                    </a:cubicBezTo>
                    <a:cubicBezTo>
                      <a:pt x="999" y="925"/>
                      <a:pt x="553" y="1041"/>
                      <a:pt x="161" y="1255"/>
                    </a:cubicBezTo>
                    <a:lnTo>
                      <a:pt x="0" y="1621"/>
                    </a:lnTo>
                    <a:cubicBezTo>
                      <a:pt x="0" y="1621"/>
                      <a:pt x="6" y="1621"/>
                      <a:pt x="17" y="1621"/>
                    </a:cubicBezTo>
                    <a:cubicBezTo>
                      <a:pt x="223" y="1621"/>
                      <a:pt x="2313" y="1605"/>
                      <a:pt x="2364" y="952"/>
                    </a:cubicBezTo>
                    <a:cubicBezTo>
                      <a:pt x="2414" y="308"/>
                      <a:pt x="2188" y="0"/>
                      <a:pt x="1914"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4825640" y="2371386"/>
                <a:ext cx="1750043" cy="929190"/>
              </a:xfrm>
              <a:custGeom>
                <a:rect b="b" l="l" r="r" t="t"/>
                <a:pathLst>
                  <a:path extrusionOk="0" h="5978" w="11259">
                    <a:moveTo>
                      <a:pt x="5023" y="634"/>
                    </a:moveTo>
                    <a:cubicBezTo>
                      <a:pt x="3033" y="955"/>
                      <a:pt x="571" y="1597"/>
                      <a:pt x="455" y="1696"/>
                    </a:cubicBezTo>
                    <a:lnTo>
                      <a:pt x="455" y="1696"/>
                    </a:lnTo>
                    <a:cubicBezTo>
                      <a:pt x="348" y="1794"/>
                      <a:pt x="0" y="3694"/>
                      <a:pt x="18" y="4390"/>
                    </a:cubicBezTo>
                    <a:lnTo>
                      <a:pt x="18" y="4390"/>
                    </a:lnTo>
                    <a:cubicBezTo>
                      <a:pt x="36" y="5086"/>
                      <a:pt x="732" y="5978"/>
                      <a:pt x="1998" y="4782"/>
                    </a:cubicBezTo>
                    <a:lnTo>
                      <a:pt x="1998" y="4782"/>
                    </a:lnTo>
                    <a:cubicBezTo>
                      <a:pt x="3265" y="3596"/>
                      <a:pt x="3470" y="3061"/>
                      <a:pt x="4193" y="3292"/>
                    </a:cubicBezTo>
                    <a:lnTo>
                      <a:pt x="4193" y="3292"/>
                    </a:lnTo>
                    <a:cubicBezTo>
                      <a:pt x="4907" y="3524"/>
                      <a:pt x="5326" y="3507"/>
                      <a:pt x="5540" y="3471"/>
                    </a:cubicBezTo>
                    <a:lnTo>
                      <a:pt x="5540" y="3471"/>
                    </a:lnTo>
                    <a:cubicBezTo>
                      <a:pt x="5754" y="3435"/>
                      <a:pt x="6156" y="3301"/>
                      <a:pt x="6744" y="2829"/>
                    </a:cubicBezTo>
                    <a:lnTo>
                      <a:pt x="6744" y="2829"/>
                    </a:lnTo>
                    <a:cubicBezTo>
                      <a:pt x="7333" y="2356"/>
                      <a:pt x="7717" y="2784"/>
                      <a:pt x="9314" y="3444"/>
                    </a:cubicBezTo>
                    <a:lnTo>
                      <a:pt x="9314" y="3444"/>
                    </a:lnTo>
                    <a:cubicBezTo>
                      <a:pt x="10920" y="4113"/>
                      <a:pt x="11259" y="3034"/>
                      <a:pt x="11027" y="2374"/>
                    </a:cubicBezTo>
                    <a:lnTo>
                      <a:pt x="11027" y="2374"/>
                    </a:lnTo>
                    <a:cubicBezTo>
                      <a:pt x="10804" y="1722"/>
                      <a:pt x="9804" y="63"/>
                      <a:pt x="9662" y="10"/>
                    </a:cubicBezTo>
                    <a:lnTo>
                      <a:pt x="9662" y="10"/>
                    </a:lnTo>
                    <a:cubicBezTo>
                      <a:pt x="9653" y="10"/>
                      <a:pt x="9626" y="1"/>
                      <a:pt x="9581" y="1"/>
                    </a:cubicBezTo>
                    <a:lnTo>
                      <a:pt x="9581" y="1"/>
                    </a:lnTo>
                    <a:cubicBezTo>
                      <a:pt x="9117" y="1"/>
                      <a:pt x="6834" y="268"/>
                      <a:pt x="5023" y="634"/>
                    </a:cubicBezTo>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5001748" y="2457497"/>
                <a:ext cx="325947" cy="138959"/>
              </a:xfrm>
              <a:custGeom>
                <a:rect b="b" l="l" r="r" t="t"/>
                <a:pathLst>
                  <a:path extrusionOk="0" h="894" w="2097">
                    <a:moveTo>
                      <a:pt x="1503" y="1"/>
                    </a:moveTo>
                    <a:cubicBezTo>
                      <a:pt x="1340" y="1"/>
                      <a:pt x="1151" y="24"/>
                      <a:pt x="955" y="71"/>
                    </a:cubicBezTo>
                    <a:cubicBezTo>
                      <a:pt x="402" y="196"/>
                      <a:pt x="0" y="473"/>
                      <a:pt x="45" y="678"/>
                    </a:cubicBezTo>
                    <a:cubicBezTo>
                      <a:pt x="74" y="818"/>
                      <a:pt x="295" y="893"/>
                      <a:pt x="599" y="893"/>
                    </a:cubicBezTo>
                    <a:cubicBezTo>
                      <a:pt x="759" y="893"/>
                      <a:pt x="942" y="872"/>
                      <a:pt x="1133" y="829"/>
                    </a:cubicBezTo>
                    <a:cubicBezTo>
                      <a:pt x="1686" y="696"/>
                      <a:pt x="2097" y="428"/>
                      <a:pt x="2043" y="214"/>
                    </a:cubicBezTo>
                    <a:cubicBezTo>
                      <a:pt x="2014" y="76"/>
                      <a:pt x="1800" y="1"/>
                      <a:pt x="15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5933585" y="2293046"/>
                <a:ext cx="325947" cy="127768"/>
              </a:xfrm>
              <a:custGeom>
                <a:rect b="b" l="l" r="r" t="t"/>
                <a:pathLst>
                  <a:path extrusionOk="0" h="822" w="2097">
                    <a:moveTo>
                      <a:pt x="1332" y="1"/>
                    </a:moveTo>
                    <a:cubicBezTo>
                      <a:pt x="1224" y="1"/>
                      <a:pt x="1109" y="8"/>
                      <a:pt x="990" y="23"/>
                    </a:cubicBezTo>
                    <a:cubicBezTo>
                      <a:pt x="428" y="94"/>
                      <a:pt x="0" y="335"/>
                      <a:pt x="27" y="549"/>
                    </a:cubicBezTo>
                    <a:cubicBezTo>
                      <a:pt x="48" y="719"/>
                      <a:pt x="354" y="821"/>
                      <a:pt x="759" y="821"/>
                    </a:cubicBezTo>
                    <a:cubicBezTo>
                      <a:pt x="866" y="821"/>
                      <a:pt x="980" y="814"/>
                      <a:pt x="1097" y="799"/>
                    </a:cubicBezTo>
                    <a:cubicBezTo>
                      <a:pt x="1659" y="719"/>
                      <a:pt x="2097" y="487"/>
                      <a:pt x="2061" y="273"/>
                    </a:cubicBezTo>
                    <a:cubicBezTo>
                      <a:pt x="2040" y="103"/>
                      <a:pt x="1739" y="1"/>
                      <a:pt x="13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5397643" y="2577960"/>
                <a:ext cx="468015" cy="134451"/>
              </a:xfrm>
              <a:custGeom>
                <a:rect b="b" l="l" r="r" t="t"/>
                <a:pathLst>
                  <a:path extrusionOk="0" h="865" w="3011">
                    <a:moveTo>
                      <a:pt x="2921" y="0"/>
                    </a:moveTo>
                    <a:cubicBezTo>
                      <a:pt x="2422" y="0"/>
                      <a:pt x="0" y="451"/>
                      <a:pt x="40" y="563"/>
                    </a:cubicBezTo>
                    <a:cubicBezTo>
                      <a:pt x="76" y="663"/>
                      <a:pt x="527" y="865"/>
                      <a:pt x="1135" y="865"/>
                    </a:cubicBezTo>
                    <a:cubicBezTo>
                      <a:pt x="1288" y="865"/>
                      <a:pt x="1451" y="852"/>
                      <a:pt x="1619" y="822"/>
                    </a:cubicBezTo>
                    <a:cubicBezTo>
                      <a:pt x="2458" y="670"/>
                      <a:pt x="3011" y="153"/>
                      <a:pt x="3011" y="19"/>
                    </a:cubicBezTo>
                    <a:cubicBezTo>
                      <a:pt x="3010" y="6"/>
                      <a:pt x="2978" y="0"/>
                      <a:pt x="2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4632899" y="2497910"/>
                <a:ext cx="754481" cy="765828"/>
              </a:xfrm>
              <a:custGeom>
                <a:rect b="b" l="l" r="r" t="t"/>
                <a:pathLst>
                  <a:path extrusionOk="0" h="4927" w="4854">
                    <a:moveTo>
                      <a:pt x="4487" y="1"/>
                    </a:moveTo>
                    <a:cubicBezTo>
                      <a:pt x="4466" y="1"/>
                      <a:pt x="4446" y="3"/>
                      <a:pt x="4425" y="7"/>
                    </a:cubicBezTo>
                    <a:cubicBezTo>
                      <a:pt x="3747" y="150"/>
                      <a:pt x="2150" y="480"/>
                      <a:pt x="1963" y="534"/>
                    </a:cubicBezTo>
                    <a:cubicBezTo>
                      <a:pt x="1731" y="614"/>
                      <a:pt x="964" y="998"/>
                      <a:pt x="964" y="998"/>
                    </a:cubicBezTo>
                    <a:lnTo>
                      <a:pt x="937" y="703"/>
                    </a:lnTo>
                    <a:cubicBezTo>
                      <a:pt x="937" y="703"/>
                      <a:pt x="402" y="899"/>
                      <a:pt x="187" y="1221"/>
                    </a:cubicBezTo>
                    <a:cubicBezTo>
                      <a:pt x="0" y="1506"/>
                      <a:pt x="651" y="2122"/>
                      <a:pt x="393" y="2461"/>
                    </a:cubicBezTo>
                    <a:cubicBezTo>
                      <a:pt x="143" y="2800"/>
                      <a:pt x="18" y="3299"/>
                      <a:pt x="410" y="3656"/>
                    </a:cubicBezTo>
                    <a:cubicBezTo>
                      <a:pt x="812" y="4013"/>
                      <a:pt x="402" y="4700"/>
                      <a:pt x="928" y="4843"/>
                    </a:cubicBezTo>
                    <a:cubicBezTo>
                      <a:pt x="1130" y="4900"/>
                      <a:pt x="1334" y="4927"/>
                      <a:pt x="1533" y="4927"/>
                    </a:cubicBezTo>
                    <a:cubicBezTo>
                      <a:pt x="1862" y="4927"/>
                      <a:pt x="2179" y="4854"/>
                      <a:pt x="2462" y="4727"/>
                    </a:cubicBezTo>
                    <a:cubicBezTo>
                      <a:pt x="2703" y="4620"/>
                      <a:pt x="2989" y="4191"/>
                      <a:pt x="2989" y="4191"/>
                    </a:cubicBezTo>
                    <a:cubicBezTo>
                      <a:pt x="3265" y="4111"/>
                      <a:pt x="4255" y="3754"/>
                      <a:pt x="4336" y="3379"/>
                    </a:cubicBezTo>
                    <a:cubicBezTo>
                      <a:pt x="4402" y="3031"/>
                      <a:pt x="4507" y="2768"/>
                      <a:pt x="4471" y="2768"/>
                    </a:cubicBezTo>
                    <a:cubicBezTo>
                      <a:pt x="4469" y="2768"/>
                      <a:pt x="4465" y="2770"/>
                      <a:pt x="4461" y="2773"/>
                    </a:cubicBezTo>
                    <a:cubicBezTo>
                      <a:pt x="4398" y="2826"/>
                      <a:pt x="3756" y="3005"/>
                      <a:pt x="3756" y="3005"/>
                    </a:cubicBezTo>
                    <a:cubicBezTo>
                      <a:pt x="3569" y="3031"/>
                      <a:pt x="2871" y="3131"/>
                      <a:pt x="2621" y="3131"/>
                    </a:cubicBezTo>
                    <a:cubicBezTo>
                      <a:pt x="2525" y="3131"/>
                      <a:pt x="2495" y="3116"/>
                      <a:pt x="2587" y="3076"/>
                    </a:cubicBezTo>
                    <a:cubicBezTo>
                      <a:pt x="2846" y="2960"/>
                      <a:pt x="4050" y="2470"/>
                      <a:pt x="4594" y="2247"/>
                    </a:cubicBezTo>
                    <a:cubicBezTo>
                      <a:pt x="4755" y="2184"/>
                      <a:pt x="4835" y="2015"/>
                      <a:pt x="4791" y="1854"/>
                    </a:cubicBezTo>
                    <a:lnTo>
                      <a:pt x="4710" y="1586"/>
                    </a:lnTo>
                    <a:cubicBezTo>
                      <a:pt x="4672" y="1440"/>
                      <a:pt x="4541" y="1347"/>
                      <a:pt x="4402" y="1347"/>
                    </a:cubicBezTo>
                    <a:cubicBezTo>
                      <a:pt x="4380" y="1347"/>
                      <a:pt x="4358" y="1350"/>
                      <a:pt x="4336" y="1354"/>
                    </a:cubicBezTo>
                    <a:lnTo>
                      <a:pt x="2989" y="1622"/>
                    </a:lnTo>
                    <a:lnTo>
                      <a:pt x="4657" y="926"/>
                    </a:lnTo>
                    <a:cubicBezTo>
                      <a:pt x="4782" y="873"/>
                      <a:pt x="4853" y="748"/>
                      <a:pt x="4835" y="614"/>
                    </a:cubicBezTo>
                    <a:lnTo>
                      <a:pt x="4782" y="257"/>
                    </a:lnTo>
                    <a:cubicBezTo>
                      <a:pt x="4758" y="108"/>
                      <a:pt x="4632" y="1"/>
                      <a:pt x="4487"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5840635" y="2304859"/>
                <a:ext cx="886135" cy="670391"/>
              </a:xfrm>
              <a:custGeom>
                <a:rect b="b" l="l" r="r" t="t"/>
                <a:pathLst>
                  <a:path extrusionOk="0" h="4313" w="5701">
                    <a:moveTo>
                      <a:pt x="3791" y="0"/>
                    </a:moveTo>
                    <a:cubicBezTo>
                      <a:pt x="3786" y="0"/>
                      <a:pt x="3783" y="0"/>
                      <a:pt x="3783" y="0"/>
                    </a:cubicBezTo>
                    <a:lnTo>
                      <a:pt x="3863" y="286"/>
                    </a:lnTo>
                    <a:cubicBezTo>
                      <a:pt x="3863" y="286"/>
                      <a:pt x="3103" y="214"/>
                      <a:pt x="2810" y="214"/>
                    </a:cubicBezTo>
                    <a:cubicBezTo>
                      <a:pt x="2794" y="214"/>
                      <a:pt x="2779" y="214"/>
                      <a:pt x="2766" y="215"/>
                    </a:cubicBezTo>
                    <a:cubicBezTo>
                      <a:pt x="2570" y="223"/>
                      <a:pt x="964" y="482"/>
                      <a:pt x="277" y="589"/>
                    </a:cubicBezTo>
                    <a:cubicBezTo>
                      <a:pt x="107" y="616"/>
                      <a:pt x="0" y="777"/>
                      <a:pt x="36" y="946"/>
                    </a:cubicBezTo>
                    <a:lnTo>
                      <a:pt x="107" y="1294"/>
                    </a:lnTo>
                    <a:cubicBezTo>
                      <a:pt x="134" y="1428"/>
                      <a:pt x="250" y="1526"/>
                      <a:pt x="384" y="1535"/>
                    </a:cubicBezTo>
                    <a:lnTo>
                      <a:pt x="2195" y="1597"/>
                    </a:lnTo>
                    <a:lnTo>
                      <a:pt x="839" y="1811"/>
                    </a:lnTo>
                    <a:cubicBezTo>
                      <a:pt x="669" y="1838"/>
                      <a:pt x="553" y="1990"/>
                      <a:pt x="562" y="2159"/>
                    </a:cubicBezTo>
                    <a:lnTo>
                      <a:pt x="589" y="2445"/>
                    </a:lnTo>
                    <a:cubicBezTo>
                      <a:pt x="607" y="2614"/>
                      <a:pt x="741" y="2739"/>
                      <a:pt x="910" y="2748"/>
                    </a:cubicBezTo>
                    <a:cubicBezTo>
                      <a:pt x="1499" y="2757"/>
                      <a:pt x="2802" y="2793"/>
                      <a:pt x="3078" y="2811"/>
                    </a:cubicBezTo>
                    <a:cubicBezTo>
                      <a:pt x="3444" y="2828"/>
                      <a:pt x="2222" y="3096"/>
                      <a:pt x="1963" y="3158"/>
                    </a:cubicBezTo>
                    <a:cubicBezTo>
                      <a:pt x="1963" y="3158"/>
                      <a:pt x="1535" y="3193"/>
                      <a:pt x="1327" y="3193"/>
                    </a:cubicBezTo>
                    <a:cubicBezTo>
                      <a:pt x="1275" y="3193"/>
                      <a:pt x="1237" y="3191"/>
                      <a:pt x="1223" y="3185"/>
                    </a:cubicBezTo>
                    <a:cubicBezTo>
                      <a:pt x="1219" y="3184"/>
                      <a:pt x="1216" y="3183"/>
                      <a:pt x="1213" y="3183"/>
                    </a:cubicBezTo>
                    <a:cubicBezTo>
                      <a:pt x="1173" y="3183"/>
                      <a:pt x="1367" y="3399"/>
                      <a:pt x="1553" y="3712"/>
                    </a:cubicBezTo>
                    <a:cubicBezTo>
                      <a:pt x="1707" y="3960"/>
                      <a:pt x="2348" y="4006"/>
                      <a:pt x="2777" y="4006"/>
                    </a:cubicBezTo>
                    <a:cubicBezTo>
                      <a:pt x="2917" y="4006"/>
                      <a:pt x="3034" y="4001"/>
                      <a:pt x="3105" y="3997"/>
                    </a:cubicBezTo>
                    <a:cubicBezTo>
                      <a:pt x="3105" y="3997"/>
                      <a:pt x="3524" y="4291"/>
                      <a:pt x="3783" y="4309"/>
                    </a:cubicBezTo>
                    <a:cubicBezTo>
                      <a:pt x="3823" y="4311"/>
                      <a:pt x="3864" y="4313"/>
                      <a:pt x="3905" y="4313"/>
                    </a:cubicBezTo>
                    <a:cubicBezTo>
                      <a:pt x="4363" y="4313"/>
                      <a:pt x="4854" y="4175"/>
                      <a:pt x="5255" y="3872"/>
                    </a:cubicBezTo>
                    <a:cubicBezTo>
                      <a:pt x="5701" y="3551"/>
                      <a:pt x="5068" y="3060"/>
                      <a:pt x="5317" y="2579"/>
                    </a:cubicBezTo>
                    <a:cubicBezTo>
                      <a:pt x="5567" y="2106"/>
                      <a:pt x="5273" y="1686"/>
                      <a:pt x="4916" y="1455"/>
                    </a:cubicBezTo>
                    <a:cubicBezTo>
                      <a:pt x="4559" y="1232"/>
                      <a:pt x="4943" y="429"/>
                      <a:pt x="4675" y="223"/>
                    </a:cubicBezTo>
                    <a:cubicBezTo>
                      <a:pt x="4377" y="8"/>
                      <a:pt x="3863" y="0"/>
                      <a:pt x="3791"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4749321" y="2526511"/>
                <a:ext cx="600601" cy="674277"/>
              </a:xfrm>
              <a:custGeom>
                <a:rect b="b" l="l" r="r" t="t"/>
                <a:pathLst>
                  <a:path extrusionOk="0" h="4338" w="3864">
                    <a:moveTo>
                      <a:pt x="3451" y="0"/>
                    </a:moveTo>
                    <a:cubicBezTo>
                      <a:pt x="3349" y="0"/>
                      <a:pt x="3241" y="24"/>
                      <a:pt x="3141" y="55"/>
                    </a:cubicBezTo>
                    <a:cubicBezTo>
                      <a:pt x="2543" y="207"/>
                      <a:pt x="1945" y="359"/>
                      <a:pt x="1348" y="501"/>
                    </a:cubicBezTo>
                    <a:cubicBezTo>
                      <a:pt x="1071" y="573"/>
                      <a:pt x="794" y="635"/>
                      <a:pt x="527" y="707"/>
                    </a:cubicBezTo>
                    <a:cubicBezTo>
                      <a:pt x="420" y="742"/>
                      <a:pt x="313" y="769"/>
                      <a:pt x="224" y="840"/>
                    </a:cubicBezTo>
                    <a:cubicBezTo>
                      <a:pt x="161" y="885"/>
                      <a:pt x="72" y="1001"/>
                      <a:pt x="45" y="1072"/>
                    </a:cubicBezTo>
                    <a:cubicBezTo>
                      <a:pt x="45" y="1081"/>
                      <a:pt x="36" y="1090"/>
                      <a:pt x="36" y="1090"/>
                    </a:cubicBezTo>
                    <a:cubicBezTo>
                      <a:pt x="0" y="1197"/>
                      <a:pt x="9" y="1295"/>
                      <a:pt x="36" y="1420"/>
                    </a:cubicBezTo>
                    <a:cubicBezTo>
                      <a:pt x="125" y="2018"/>
                      <a:pt x="27" y="2214"/>
                      <a:pt x="27" y="2607"/>
                    </a:cubicBezTo>
                    <a:cubicBezTo>
                      <a:pt x="27" y="2785"/>
                      <a:pt x="27" y="2972"/>
                      <a:pt x="116" y="3124"/>
                    </a:cubicBezTo>
                    <a:cubicBezTo>
                      <a:pt x="179" y="3267"/>
                      <a:pt x="304" y="3374"/>
                      <a:pt x="366" y="3517"/>
                    </a:cubicBezTo>
                    <a:cubicBezTo>
                      <a:pt x="420" y="3642"/>
                      <a:pt x="402" y="3793"/>
                      <a:pt x="420" y="3927"/>
                    </a:cubicBezTo>
                    <a:cubicBezTo>
                      <a:pt x="429" y="4070"/>
                      <a:pt x="473" y="4221"/>
                      <a:pt x="589" y="4293"/>
                    </a:cubicBezTo>
                    <a:cubicBezTo>
                      <a:pt x="647" y="4326"/>
                      <a:pt x="710" y="4338"/>
                      <a:pt x="774" y="4338"/>
                    </a:cubicBezTo>
                    <a:cubicBezTo>
                      <a:pt x="850" y="4338"/>
                      <a:pt x="927" y="4321"/>
                      <a:pt x="1000" y="4302"/>
                    </a:cubicBezTo>
                    <a:cubicBezTo>
                      <a:pt x="1856" y="4088"/>
                      <a:pt x="2757" y="3847"/>
                      <a:pt x="3364" y="3204"/>
                    </a:cubicBezTo>
                    <a:cubicBezTo>
                      <a:pt x="3444" y="3124"/>
                      <a:pt x="3515" y="3017"/>
                      <a:pt x="3489" y="2919"/>
                    </a:cubicBezTo>
                    <a:cubicBezTo>
                      <a:pt x="3462" y="2821"/>
                      <a:pt x="3355" y="2767"/>
                      <a:pt x="3257" y="2767"/>
                    </a:cubicBezTo>
                    <a:cubicBezTo>
                      <a:pt x="3159" y="2767"/>
                      <a:pt x="3069" y="2812"/>
                      <a:pt x="2971" y="2848"/>
                    </a:cubicBezTo>
                    <a:cubicBezTo>
                      <a:pt x="2475" y="3056"/>
                      <a:pt x="1933" y="3160"/>
                      <a:pt x="1391" y="3160"/>
                    </a:cubicBezTo>
                    <a:cubicBezTo>
                      <a:pt x="1261" y="3160"/>
                      <a:pt x="1130" y="3154"/>
                      <a:pt x="1000" y="3142"/>
                    </a:cubicBezTo>
                    <a:cubicBezTo>
                      <a:pt x="1945" y="2741"/>
                      <a:pt x="2748" y="2509"/>
                      <a:pt x="3515" y="1991"/>
                    </a:cubicBezTo>
                    <a:cubicBezTo>
                      <a:pt x="3658" y="1902"/>
                      <a:pt x="3819" y="1759"/>
                      <a:pt x="3783" y="1590"/>
                    </a:cubicBezTo>
                    <a:cubicBezTo>
                      <a:pt x="3765" y="1474"/>
                      <a:pt x="3649" y="1393"/>
                      <a:pt x="3542" y="1376"/>
                    </a:cubicBezTo>
                    <a:cubicBezTo>
                      <a:pt x="3502" y="1366"/>
                      <a:pt x="3461" y="1362"/>
                      <a:pt x="3421" y="1362"/>
                    </a:cubicBezTo>
                    <a:cubicBezTo>
                      <a:pt x="3345" y="1362"/>
                      <a:pt x="3270" y="1376"/>
                      <a:pt x="3194" y="1393"/>
                    </a:cubicBezTo>
                    <a:cubicBezTo>
                      <a:pt x="2481" y="1527"/>
                      <a:pt x="1767" y="1652"/>
                      <a:pt x="1062" y="1786"/>
                    </a:cubicBezTo>
                    <a:cubicBezTo>
                      <a:pt x="1794" y="1420"/>
                      <a:pt x="2561" y="1153"/>
                      <a:pt x="3301" y="814"/>
                    </a:cubicBezTo>
                    <a:cubicBezTo>
                      <a:pt x="3444" y="760"/>
                      <a:pt x="3596" y="698"/>
                      <a:pt x="3703" y="591"/>
                    </a:cubicBezTo>
                    <a:cubicBezTo>
                      <a:pt x="3810" y="484"/>
                      <a:pt x="3863" y="314"/>
                      <a:pt x="3792" y="180"/>
                    </a:cubicBezTo>
                    <a:cubicBezTo>
                      <a:pt x="3738" y="73"/>
                      <a:pt x="3622" y="20"/>
                      <a:pt x="3498" y="2"/>
                    </a:cubicBezTo>
                    <a:cubicBezTo>
                      <a:pt x="3482" y="1"/>
                      <a:pt x="3467" y="0"/>
                      <a:pt x="3451" y="0"/>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4931336" y="2423301"/>
                <a:ext cx="163362" cy="130099"/>
              </a:xfrm>
              <a:custGeom>
                <a:rect b="b" l="l" r="r" t="t"/>
                <a:pathLst>
                  <a:path extrusionOk="0" h="837" w="1051">
                    <a:moveTo>
                      <a:pt x="760" y="1"/>
                    </a:moveTo>
                    <a:cubicBezTo>
                      <a:pt x="744" y="1"/>
                      <a:pt x="728" y="2"/>
                      <a:pt x="712" y="6"/>
                    </a:cubicBezTo>
                    <a:cubicBezTo>
                      <a:pt x="623" y="15"/>
                      <a:pt x="542" y="77"/>
                      <a:pt x="480" y="139"/>
                    </a:cubicBezTo>
                    <a:cubicBezTo>
                      <a:pt x="355" y="255"/>
                      <a:pt x="248" y="389"/>
                      <a:pt x="159" y="532"/>
                    </a:cubicBezTo>
                    <a:cubicBezTo>
                      <a:pt x="114" y="585"/>
                      <a:pt x="34" y="666"/>
                      <a:pt x="16" y="737"/>
                    </a:cubicBezTo>
                    <a:cubicBezTo>
                      <a:pt x="0" y="808"/>
                      <a:pt x="67" y="837"/>
                      <a:pt x="126" y="837"/>
                    </a:cubicBezTo>
                    <a:cubicBezTo>
                      <a:pt x="134" y="837"/>
                      <a:pt x="142" y="836"/>
                      <a:pt x="150" y="835"/>
                    </a:cubicBezTo>
                    <a:cubicBezTo>
                      <a:pt x="203" y="817"/>
                      <a:pt x="248" y="782"/>
                      <a:pt x="293" y="746"/>
                    </a:cubicBezTo>
                    <a:cubicBezTo>
                      <a:pt x="489" y="603"/>
                      <a:pt x="703" y="478"/>
                      <a:pt x="926" y="389"/>
                    </a:cubicBezTo>
                    <a:cubicBezTo>
                      <a:pt x="962" y="380"/>
                      <a:pt x="988" y="371"/>
                      <a:pt x="1015" y="345"/>
                    </a:cubicBezTo>
                    <a:cubicBezTo>
                      <a:pt x="1051" y="309"/>
                      <a:pt x="1051" y="246"/>
                      <a:pt x="1033" y="193"/>
                    </a:cubicBezTo>
                    <a:cubicBezTo>
                      <a:pt x="994" y="83"/>
                      <a:pt x="879" y="1"/>
                      <a:pt x="760" y="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5889131" y="2349159"/>
                <a:ext cx="708784" cy="563763"/>
              </a:xfrm>
              <a:custGeom>
                <a:rect b="b" l="l" r="r" t="t"/>
                <a:pathLst>
                  <a:path extrusionOk="0" h="3627" w="4560">
                    <a:moveTo>
                      <a:pt x="3431" y="1"/>
                    </a:moveTo>
                    <a:cubicBezTo>
                      <a:pt x="3377" y="1"/>
                      <a:pt x="3324" y="5"/>
                      <a:pt x="3266" y="10"/>
                    </a:cubicBezTo>
                    <a:cubicBezTo>
                      <a:pt x="2989" y="37"/>
                      <a:pt x="2713" y="72"/>
                      <a:pt x="2427" y="108"/>
                    </a:cubicBezTo>
                    <a:cubicBezTo>
                      <a:pt x="1812" y="179"/>
                      <a:pt x="1205" y="251"/>
                      <a:pt x="589" y="322"/>
                    </a:cubicBezTo>
                    <a:cubicBezTo>
                      <a:pt x="464" y="331"/>
                      <a:pt x="349" y="349"/>
                      <a:pt x="241" y="402"/>
                    </a:cubicBezTo>
                    <a:cubicBezTo>
                      <a:pt x="125" y="456"/>
                      <a:pt x="36" y="554"/>
                      <a:pt x="18" y="670"/>
                    </a:cubicBezTo>
                    <a:cubicBezTo>
                      <a:pt x="1" y="822"/>
                      <a:pt x="117" y="964"/>
                      <a:pt x="259" y="1027"/>
                    </a:cubicBezTo>
                    <a:cubicBezTo>
                      <a:pt x="393" y="1089"/>
                      <a:pt x="554" y="1089"/>
                      <a:pt x="705" y="1089"/>
                    </a:cubicBezTo>
                    <a:cubicBezTo>
                      <a:pt x="1517" y="1143"/>
                      <a:pt x="2338" y="1116"/>
                      <a:pt x="3150" y="1205"/>
                    </a:cubicBezTo>
                    <a:cubicBezTo>
                      <a:pt x="2436" y="1339"/>
                      <a:pt x="1722" y="1464"/>
                      <a:pt x="1018" y="1589"/>
                    </a:cubicBezTo>
                    <a:cubicBezTo>
                      <a:pt x="902" y="1607"/>
                      <a:pt x="786" y="1633"/>
                      <a:pt x="688" y="1696"/>
                    </a:cubicBezTo>
                    <a:cubicBezTo>
                      <a:pt x="589" y="1758"/>
                      <a:pt x="509" y="1874"/>
                      <a:pt x="527" y="1990"/>
                    </a:cubicBezTo>
                    <a:cubicBezTo>
                      <a:pt x="563" y="2151"/>
                      <a:pt x="759" y="2231"/>
                      <a:pt x="919" y="2267"/>
                    </a:cubicBezTo>
                    <a:cubicBezTo>
                      <a:pt x="1820" y="2472"/>
                      <a:pt x="2659" y="2410"/>
                      <a:pt x="3685" y="2454"/>
                    </a:cubicBezTo>
                    <a:cubicBezTo>
                      <a:pt x="3124" y="2726"/>
                      <a:pt x="2502" y="2876"/>
                      <a:pt x="1883" y="2876"/>
                    </a:cubicBezTo>
                    <a:cubicBezTo>
                      <a:pt x="1832" y="2876"/>
                      <a:pt x="1782" y="2875"/>
                      <a:pt x="1731" y="2873"/>
                    </a:cubicBezTo>
                    <a:cubicBezTo>
                      <a:pt x="1699" y="2873"/>
                      <a:pt x="1666" y="2872"/>
                      <a:pt x="1633" y="2872"/>
                    </a:cubicBezTo>
                    <a:cubicBezTo>
                      <a:pt x="1569" y="2872"/>
                      <a:pt x="1505" y="2876"/>
                      <a:pt x="1446" y="2900"/>
                    </a:cubicBezTo>
                    <a:cubicBezTo>
                      <a:pt x="1348" y="2936"/>
                      <a:pt x="1267" y="3025"/>
                      <a:pt x="1276" y="3123"/>
                    </a:cubicBezTo>
                    <a:cubicBezTo>
                      <a:pt x="1285" y="3230"/>
                      <a:pt x="1392" y="3302"/>
                      <a:pt x="1490" y="3355"/>
                    </a:cubicBezTo>
                    <a:cubicBezTo>
                      <a:pt x="1931" y="3561"/>
                      <a:pt x="2409" y="3627"/>
                      <a:pt x="2895" y="3627"/>
                    </a:cubicBezTo>
                    <a:cubicBezTo>
                      <a:pt x="3295" y="3627"/>
                      <a:pt x="3701" y="3582"/>
                      <a:pt x="4095" y="3534"/>
                    </a:cubicBezTo>
                    <a:cubicBezTo>
                      <a:pt x="4238" y="3525"/>
                      <a:pt x="4390" y="3498"/>
                      <a:pt x="4470" y="3391"/>
                    </a:cubicBezTo>
                    <a:cubicBezTo>
                      <a:pt x="4559" y="3275"/>
                      <a:pt x="4550" y="3123"/>
                      <a:pt x="4506" y="2980"/>
                    </a:cubicBezTo>
                    <a:cubicBezTo>
                      <a:pt x="4470" y="2847"/>
                      <a:pt x="4408" y="2722"/>
                      <a:pt x="4408" y="2579"/>
                    </a:cubicBezTo>
                    <a:cubicBezTo>
                      <a:pt x="4417" y="2418"/>
                      <a:pt x="4497" y="2276"/>
                      <a:pt x="4506" y="2124"/>
                    </a:cubicBezTo>
                    <a:cubicBezTo>
                      <a:pt x="4532" y="1946"/>
                      <a:pt x="4461" y="1776"/>
                      <a:pt x="4399" y="1607"/>
                    </a:cubicBezTo>
                    <a:cubicBezTo>
                      <a:pt x="4265" y="1241"/>
                      <a:pt x="4104" y="1098"/>
                      <a:pt x="3979" y="500"/>
                    </a:cubicBezTo>
                    <a:cubicBezTo>
                      <a:pt x="3953" y="376"/>
                      <a:pt x="3926" y="277"/>
                      <a:pt x="3863" y="197"/>
                    </a:cubicBezTo>
                    <a:cubicBezTo>
                      <a:pt x="3854" y="188"/>
                      <a:pt x="3854" y="188"/>
                      <a:pt x="3846" y="179"/>
                    </a:cubicBezTo>
                    <a:cubicBezTo>
                      <a:pt x="3792" y="126"/>
                      <a:pt x="3667" y="45"/>
                      <a:pt x="3596" y="19"/>
                    </a:cubicBezTo>
                    <a:cubicBezTo>
                      <a:pt x="3538" y="5"/>
                      <a:pt x="3484" y="1"/>
                      <a:pt x="3431" y="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6460512" y="2306258"/>
                <a:ext cx="245587" cy="568581"/>
              </a:xfrm>
              <a:custGeom>
                <a:rect b="b" l="l" r="r" t="t"/>
                <a:pathLst>
                  <a:path extrusionOk="0" h="3658" w="1580">
                    <a:moveTo>
                      <a:pt x="0" y="0"/>
                    </a:moveTo>
                    <a:lnTo>
                      <a:pt x="0" y="0"/>
                    </a:lnTo>
                    <a:cubicBezTo>
                      <a:pt x="80" y="18"/>
                      <a:pt x="152" y="45"/>
                      <a:pt x="223" y="81"/>
                    </a:cubicBezTo>
                    <a:cubicBezTo>
                      <a:pt x="410" y="170"/>
                      <a:pt x="580" y="330"/>
                      <a:pt x="607" y="536"/>
                    </a:cubicBezTo>
                    <a:cubicBezTo>
                      <a:pt x="651" y="803"/>
                      <a:pt x="464" y="1098"/>
                      <a:pt x="571" y="1347"/>
                    </a:cubicBezTo>
                    <a:cubicBezTo>
                      <a:pt x="678" y="1597"/>
                      <a:pt x="1017" y="1660"/>
                      <a:pt x="1160" y="1883"/>
                    </a:cubicBezTo>
                    <a:cubicBezTo>
                      <a:pt x="1258" y="2034"/>
                      <a:pt x="1249" y="2222"/>
                      <a:pt x="1213" y="2400"/>
                    </a:cubicBezTo>
                    <a:cubicBezTo>
                      <a:pt x="1187" y="2570"/>
                      <a:pt x="1142" y="2748"/>
                      <a:pt x="1160" y="2917"/>
                    </a:cubicBezTo>
                    <a:cubicBezTo>
                      <a:pt x="1178" y="3105"/>
                      <a:pt x="1276" y="3274"/>
                      <a:pt x="1347" y="3453"/>
                    </a:cubicBezTo>
                    <a:cubicBezTo>
                      <a:pt x="1383" y="3515"/>
                      <a:pt x="1401" y="3587"/>
                      <a:pt x="1419" y="3658"/>
                    </a:cubicBezTo>
                    <a:cubicBezTo>
                      <a:pt x="1499" y="3355"/>
                      <a:pt x="1133" y="2953"/>
                      <a:pt x="1329" y="2570"/>
                    </a:cubicBezTo>
                    <a:cubicBezTo>
                      <a:pt x="1579" y="2097"/>
                      <a:pt x="1285" y="1677"/>
                      <a:pt x="928" y="1446"/>
                    </a:cubicBezTo>
                    <a:cubicBezTo>
                      <a:pt x="571" y="1223"/>
                      <a:pt x="955" y="420"/>
                      <a:pt x="687" y="214"/>
                    </a:cubicBezTo>
                    <a:cubicBezTo>
                      <a:pt x="491" y="72"/>
                      <a:pt x="196" y="27"/>
                      <a:pt x="0" y="0"/>
                    </a:cubicBez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076275" y="2224966"/>
                <a:ext cx="209682" cy="84557"/>
              </a:xfrm>
              <a:custGeom>
                <a:rect b="b" l="l" r="r" t="t"/>
                <a:pathLst>
                  <a:path extrusionOk="0" h="544" w="1349">
                    <a:moveTo>
                      <a:pt x="372" y="0"/>
                    </a:moveTo>
                    <a:cubicBezTo>
                      <a:pt x="352" y="0"/>
                      <a:pt x="333" y="2"/>
                      <a:pt x="313" y="6"/>
                    </a:cubicBezTo>
                    <a:cubicBezTo>
                      <a:pt x="81" y="51"/>
                      <a:pt x="1" y="327"/>
                      <a:pt x="260" y="407"/>
                    </a:cubicBezTo>
                    <a:cubicBezTo>
                      <a:pt x="308" y="423"/>
                      <a:pt x="362" y="427"/>
                      <a:pt x="418" y="427"/>
                    </a:cubicBezTo>
                    <a:cubicBezTo>
                      <a:pt x="454" y="427"/>
                      <a:pt x="492" y="425"/>
                      <a:pt x="527" y="425"/>
                    </a:cubicBezTo>
                    <a:cubicBezTo>
                      <a:pt x="706" y="434"/>
                      <a:pt x="884" y="461"/>
                      <a:pt x="1054" y="523"/>
                    </a:cubicBezTo>
                    <a:cubicBezTo>
                      <a:pt x="1082" y="531"/>
                      <a:pt x="1111" y="544"/>
                      <a:pt x="1140" y="544"/>
                    </a:cubicBezTo>
                    <a:cubicBezTo>
                      <a:pt x="1147" y="544"/>
                      <a:pt x="1154" y="543"/>
                      <a:pt x="1161" y="541"/>
                    </a:cubicBezTo>
                    <a:cubicBezTo>
                      <a:pt x="1348" y="497"/>
                      <a:pt x="1054" y="327"/>
                      <a:pt x="1018" y="300"/>
                    </a:cubicBezTo>
                    <a:cubicBezTo>
                      <a:pt x="875" y="202"/>
                      <a:pt x="732" y="113"/>
                      <a:pt x="572" y="51"/>
                    </a:cubicBezTo>
                    <a:cubicBezTo>
                      <a:pt x="509" y="23"/>
                      <a:pt x="441" y="0"/>
                      <a:pt x="372" y="0"/>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3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Ringkasan Penjualan 100 Game Terlaris</a:t>
            </a:r>
            <a:endParaRPr/>
          </a:p>
        </p:txBody>
      </p:sp>
      <p:graphicFrame>
        <p:nvGraphicFramePr>
          <p:cNvPr id="1324" name="Google Shape;1324;p39"/>
          <p:cNvGraphicFramePr/>
          <p:nvPr/>
        </p:nvGraphicFramePr>
        <p:xfrm>
          <a:off x="970400" y="1445713"/>
          <a:ext cx="3000000" cy="3000000"/>
        </p:xfrm>
        <a:graphic>
          <a:graphicData uri="http://schemas.openxmlformats.org/drawingml/2006/table">
            <a:tbl>
              <a:tblPr>
                <a:noFill/>
                <a:tableStyleId>{6276ECFB-2D75-4573-B730-6CD4A445AD1C}</a:tableStyleId>
              </a:tblPr>
              <a:tblGrid>
                <a:gridCol w="483675"/>
                <a:gridCol w="535875"/>
                <a:gridCol w="561950"/>
                <a:gridCol w="509725"/>
                <a:gridCol w="640225"/>
                <a:gridCol w="705475"/>
              </a:tblGrid>
              <a:tr h="313725">
                <a:tc gridSpan="6">
                  <a:txBody>
                    <a:bodyPr/>
                    <a:lstStyle/>
                    <a:p>
                      <a:pPr indent="0" lvl="0" marL="0" rtl="0" algn="ctr">
                        <a:lnSpc>
                          <a:spcPct val="115000"/>
                        </a:lnSpc>
                        <a:spcBef>
                          <a:spcPts val="0"/>
                        </a:spcBef>
                        <a:spcAft>
                          <a:spcPts val="0"/>
                        </a:spcAft>
                        <a:buNone/>
                      </a:pPr>
                      <a:r>
                        <a:rPr b="1" lang="en" sz="1200">
                          <a:solidFill>
                            <a:schemeClr val="dk1"/>
                          </a:solidFill>
                          <a:latin typeface="Karla"/>
                          <a:ea typeface="Karla"/>
                          <a:cs typeface="Karla"/>
                          <a:sym typeface="Karla"/>
                        </a:rPr>
                        <a:t>Sales by Region</a:t>
                      </a:r>
                      <a:endParaRPr b="1" sz="12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hMerge="1"/>
                <a:tc hMerge="1"/>
                <a:tc hMerge="1"/>
                <a:tc hMerge="1"/>
                <a:tc hMerge="1"/>
              </a:tr>
              <a:tr h="400775">
                <a:tc>
                  <a:txBody>
                    <a:bodyPr/>
                    <a:lstStyle/>
                    <a:p>
                      <a:pPr indent="0" lvl="0" marL="0" rtl="0" algn="l">
                        <a:lnSpc>
                          <a:spcPct val="115000"/>
                        </a:lnSpc>
                        <a:spcBef>
                          <a:spcPts val="0"/>
                        </a:spcBef>
                        <a:spcAft>
                          <a:spcPts val="0"/>
                        </a:spcAft>
                        <a:buNone/>
                      </a:pPr>
                      <a:r>
                        <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l">
                        <a:lnSpc>
                          <a:spcPct val="115000"/>
                        </a:lnSpc>
                        <a:spcBef>
                          <a:spcPts val="0"/>
                        </a:spcBef>
                        <a:spcAft>
                          <a:spcPts val="0"/>
                        </a:spcAft>
                        <a:buNone/>
                      </a:pPr>
                      <a:r>
                        <a:rPr b="1" lang="en" sz="1000">
                          <a:solidFill>
                            <a:schemeClr val="dk1"/>
                          </a:solidFill>
                          <a:latin typeface="Karla"/>
                          <a:ea typeface="Karla"/>
                          <a:cs typeface="Karla"/>
                          <a:sym typeface="Karla"/>
                        </a:rPr>
                        <a:t>NA</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EU</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JP</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Others</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Global</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Count</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Mean</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7.05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4.21</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2.05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1.32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14.52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std</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5.87</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3.51</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2.05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1.56</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9.94</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25%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3.86</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2.31</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0.23</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0.55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8.97</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50</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5.67</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3.38</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1.64</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0.86</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11.25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75%</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8.29</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5.04</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3.28</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1.62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15.92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235275">
                <a:tc>
                  <a:txBody>
                    <a:bodyPr/>
                    <a:lstStyle/>
                    <a:p>
                      <a:pPr indent="0" lvl="0" marL="0" rtl="0" algn="l">
                        <a:lnSpc>
                          <a:spcPct val="115000"/>
                        </a:lnSpc>
                        <a:spcBef>
                          <a:spcPts val="0"/>
                        </a:spcBef>
                        <a:spcAft>
                          <a:spcPts val="0"/>
                        </a:spcAft>
                        <a:buNone/>
                      </a:pPr>
                      <a:r>
                        <a:rPr lang="en" sz="600">
                          <a:solidFill>
                            <a:schemeClr val="dk1"/>
                          </a:solidFill>
                          <a:latin typeface="Karla"/>
                          <a:ea typeface="Karla"/>
                          <a:cs typeface="Karla"/>
                          <a:sym typeface="Karla"/>
                        </a:rPr>
                        <a:t>Max</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41.49</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29.02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10.22</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10.57</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600">
                          <a:solidFill>
                            <a:schemeClr val="dk1"/>
                          </a:solidFill>
                          <a:latin typeface="Karla"/>
                          <a:ea typeface="Karla"/>
                          <a:cs typeface="Karla"/>
                          <a:sym typeface="Karla"/>
                        </a:rPr>
                        <a:t>82.7</a:t>
                      </a:r>
                      <a:endParaRPr sz="6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bl>
          </a:graphicData>
        </a:graphic>
      </p:graphicFrame>
      <p:pic>
        <p:nvPicPr>
          <p:cNvPr id="1325" name="Google Shape;1325;p39"/>
          <p:cNvPicPr preferRelativeResize="0"/>
          <p:nvPr/>
        </p:nvPicPr>
        <p:blipFill>
          <a:blip r:embed="rId3">
            <a:alphaModFix/>
          </a:blip>
          <a:stretch>
            <a:fillRect/>
          </a:stretch>
        </p:blipFill>
        <p:spPr>
          <a:xfrm>
            <a:off x="1528850" y="1811450"/>
            <a:ext cx="400774" cy="400774"/>
          </a:xfrm>
          <a:prstGeom prst="rect">
            <a:avLst/>
          </a:prstGeom>
          <a:noFill/>
          <a:ln>
            <a:noFill/>
          </a:ln>
        </p:spPr>
      </p:pic>
      <p:pic>
        <p:nvPicPr>
          <p:cNvPr id="1326" name="Google Shape;1326;p39"/>
          <p:cNvPicPr preferRelativeResize="0"/>
          <p:nvPr/>
        </p:nvPicPr>
        <p:blipFill>
          <a:blip r:embed="rId4">
            <a:alphaModFix/>
          </a:blip>
          <a:stretch>
            <a:fillRect/>
          </a:stretch>
        </p:blipFill>
        <p:spPr>
          <a:xfrm>
            <a:off x="2069525" y="1810675"/>
            <a:ext cx="402336" cy="402336"/>
          </a:xfrm>
          <a:prstGeom prst="rect">
            <a:avLst/>
          </a:prstGeom>
          <a:noFill/>
          <a:ln>
            <a:noFill/>
          </a:ln>
        </p:spPr>
      </p:pic>
      <p:pic>
        <p:nvPicPr>
          <p:cNvPr id="1327" name="Google Shape;1327;p39"/>
          <p:cNvPicPr preferRelativeResize="0"/>
          <p:nvPr/>
        </p:nvPicPr>
        <p:blipFill>
          <a:blip r:embed="rId5">
            <a:alphaModFix/>
          </a:blip>
          <a:stretch>
            <a:fillRect/>
          </a:stretch>
        </p:blipFill>
        <p:spPr>
          <a:xfrm>
            <a:off x="2611750" y="1810675"/>
            <a:ext cx="402336" cy="402336"/>
          </a:xfrm>
          <a:prstGeom prst="rect">
            <a:avLst/>
          </a:prstGeom>
          <a:noFill/>
          <a:ln>
            <a:noFill/>
          </a:ln>
        </p:spPr>
      </p:pic>
      <p:pic>
        <p:nvPicPr>
          <p:cNvPr id="1328" name="Google Shape;1328;p39"/>
          <p:cNvPicPr preferRelativeResize="0"/>
          <p:nvPr/>
        </p:nvPicPr>
        <p:blipFill>
          <a:blip r:embed="rId6">
            <a:alphaModFix/>
          </a:blip>
          <a:stretch>
            <a:fillRect/>
          </a:stretch>
        </p:blipFill>
        <p:spPr>
          <a:xfrm>
            <a:off x="3863775" y="1810675"/>
            <a:ext cx="402336" cy="402336"/>
          </a:xfrm>
          <a:prstGeom prst="rect">
            <a:avLst/>
          </a:prstGeom>
          <a:noFill/>
          <a:ln>
            <a:noFill/>
          </a:ln>
        </p:spPr>
      </p:pic>
      <p:sp>
        <p:nvSpPr>
          <p:cNvPr id="1329" name="Google Shape;1329;p39"/>
          <p:cNvSpPr txBox="1"/>
          <p:nvPr/>
        </p:nvSpPr>
        <p:spPr>
          <a:xfrm>
            <a:off x="4743325" y="1222250"/>
            <a:ext cx="3503100" cy="1608600"/>
          </a:xfrm>
          <a:prstGeom prst="rect">
            <a:avLst/>
          </a:prstGeom>
          <a:noFill/>
          <a:ln>
            <a:noFill/>
          </a:ln>
        </p:spPr>
        <p:txBody>
          <a:bodyPr anchorCtr="0" anchor="t" bIns="91425" lIns="91425" spcFirstLastPara="1" rIns="91425" wrap="square" tIns="91425">
            <a:normAutofit lnSpcReduction="20000"/>
          </a:bodyPr>
          <a:lstStyle/>
          <a:p>
            <a:pPr indent="-317500" lvl="0" marL="457200" rtl="0" algn="l">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NA memimpin penjualan global (mean tertinggi: 7,05 juta)</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Variabilitas tinggi secara global menunjukkan adanya game blockbuster</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
                <a:solidFill>
                  <a:schemeClr val="dk1"/>
                </a:solidFill>
                <a:latin typeface="Karla"/>
                <a:ea typeface="Karla"/>
                <a:cs typeface="Karla"/>
                <a:sym typeface="Karla"/>
              </a:rPr>
              <a:t>Jepang memiliki kontribusi rata-rata terendah, penting untuk strategi lokal</a:t>
            </a:r>
            <a:endParaRPr>
              <a:solidFill>
                <a:schemeClr val="dk1"/>
              </a:solidFill>
              <a:latin typeface="Karla"/>
              <a:ea typeface="Karla"/>
              <a:cs typeface="Karla"/>
              <a:sym typeface="Karla"/>
            </a:endParaRPr>
          </a:p>
        </p:txBody>
      </p:sp>
      <p:pic>
        <p:nvPicPr>
          <p:cNvPr id="1330" name="Google Shape;1330;p39"/>
          <p:cNvPicPr preferRelativeResize="0"/>
          <p:nvPr/>
        </p:nvPicPr>
        <p:blipFill>
          <a:blip r:embed="rId7">
            <a:alphaModFix/>
          </a:blip>
          <a:stretch>
            <a:fillRect/>
          </a:stretch>
        </p:blipFill>
        <p:spPr>
          <a:xfrm>
            <a:off x="4906250" y="2730250"/>
            <a:ext cx="2841591" cy="175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40"/>
          <p:cNvSpPr txBox="1"/>
          <p:nvPr/>
        </p:nvSpPr>
        <p:spPr>
          <a:xfrm>
            <a:off x="839025" y="3766425"/>
            <a:ext cx="7601400" cy="1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Seperti yang terlihat pada diagram di atas ini, pertumbuhan dimulai pada tahun 2000 dan mencapai puncaknya satu dekade setelahnya. Pertumbuhan ini berkaitan dengan popularitas konsol game yang mulai meningkat di awal abad ke-21, sedangkan penurunan setelah tahun 2009–2010 bertepatan dengan</a:t>
            </a:r>
            <a:r>
              <a:rPr lang="en">
                <a:solidFill>
                  <a:srgbClr val="00FFFF"/>
                </a:solidFill>
                <a:latin typeface="Karla"/>
                <a:ea typeface="Karla"/>
                <a:cs typeface="Karla"/>
                <a:sym typeface="Karla"/>
              </a:rPr>
              <a:t> </a:t>
            </a:r>
            <a:r>
              <a:rPr lang="en" u="sng">
                <a:solidFill>
                  <a:srgbClr val="00FFFF"/>
                </a:solidFill>
                <a:latin typeface="Karla"/>
                <a:ea typeface="Karla"/>
                <a:cs typeface="Karla"/>
                <a:sym typeface="Karla"/>
                <a:hlinkClick r:id="rId3">
                  <a:extLst>
                    <a:ext uri="{A12FA001-AC4F-418D-AE19-62706E023703}">
                      <ahyp:hlinkClr val="tx"/>
                    </a:ext>
                  </a:extLst>
                </a:hlinkClick>
              </a:rPr>
              <a:t>ledakan industri game mobile</a:t>
            </a:r>
            <a:r>
              <a:rPr lang="en">
                <a:solidFill>
                  <a:srgbClr val="00FFFF"/>
                </a:solidFill>
                <a:latin typeface="Karla"/>
                <a:ea typeface="Karla"/>
                <a:cs typeface="Karla"/>
                <a:sym typeface="Karla"/>
              </a:rPr>
              <a:t>.</a:t>
            </a:r>
            <a:endParaRPr>
              <a:solidFill>
                <a:srgbClr val="00FFFF"/>
              </a:solidFill>
              <a:latin typeface="Karla"/>
              <a:ea typeface="Karla"/>
              <a:cs typeface="Karla"/>
              <a:sym typeface="Karla"/>
            </a:endParaRPr>
          </a:p>
        </p:txBody>
      </p:sp>
      <p:sp>
        <p:nvSpPr>
          <p:cNvPr id="1336" name="Google Shape;1336;p40"/>
          <p:cNvSpPr txBox="1"/>
          <p:nvPr>
            <p:ph type="title"/>
          </p:nvPr>
        </p:nvSpPr>
        <p:spPr>
          <a:xfrm>
            <a:off x="720000" y="206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Global Video Game Sales per Year</a:t>
            </a:r>
            <a:endParaRPr/>
          </a:p>
        </p:txBody>
      </p:sp>
      <p:pic>
        <p:nvPicPr>
          <p:cNvPr id="1337" name="Google Shape;1337;p40"/>
          <p:cNvPicPr preferRelativeResize="0"/>
          <p:nvPr/>
        </p:nvPicPr>
        <p:blipFill>
          <a:blip r:embed="rId4">
            <a:alphaModFix/>
          </a:blip>
          <a:stretch>
            <a:fillRect/>
          </a:stretch>
        </p:blipFill>
        <p:spPr>
          <a:xfrm>
            <a:off x="452525" y="931825"/>
            <a:ext cx="8221999" cy="283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41"/>
          <p:cNvSpPr txBox="1"/>
          <p:nvPr/>
        </p:nvSpPr>
        <p:spPr>
          <a:xfrm>
            <a:off x="5220175" y="1050900"/>
            <a:ext cx="3649500" cy="3194100"/>
          </a:xfrm>
          <a:prstGeom prst="rect">
            <a:avLst/>
          </a:prstGeom>
          <a:noFill/>
          <a:ln>
            <a:noFill/>
          </a:ln>
        </p:spPr>
        <p:txBody>
          <a:bodyPr anchorCtr="0" anchor="t" bIns="91425" lIns="91425" spcFirstLastPara="1" rIns="91425" wrap="square" tIns="91425">
            <a:normAutofit lnSpcReduction="10000"/>
          </a:bodyPr>
          <a:lstStyle/>
          <a:p>
            <a:pPr indent="0" lvl="0" marL="381000" marR="381000" rtl="0" algn="l">
              <a:lnSpc>
                <a:spcPct val="115000"/>
              </a:lnSpc>
              <a:spcBef>
                <a:spcPts val="1200"/>
              </a:spcBef>
              <a:spcAft>
                <a:spcPts val="0"/>
              </a:spcAft>
              <a:buNone/>
            </a:pPr>
            <a:r>
              <a:rPr lang="en">
                <a:solidFill>
                  <a:schemeClr val="dk1"/>
                </a:solidFill>
                <a:latin typeface="Karla"/>
                <a:ea typeface="Karla"/>
                <a:cs typeface="Karla"/>
                <a:sym typeface="Karla"/>
              </a:rPr>
              <a:t>Diagram ini menunjukkan popularitas genre dalam video game. Genre </a:t>
            </a:r>
            <a:r>
              <a:rPr lang="en" u="sng">
                <a:solidFill>
                  <a:srgbClr val="00FFFF"/>
                </a:solidFill>
                <a:latin typeface="Karla"/>
                <a:ea typeface="Karla"/>
                <a:cs typeface="Karla"/>
                <a:sym typeface="Karla"/>
                <a:hlinkClick r:id="rId3">
                  <a:extLst>
                    <a:ext uri="{A12FA001-AC4F-418D-AE19-62706E023703}">
                      <ahyp:hlinkClr val="tx"/>
                    </a:ext>
                  </a:extLst>
                </a:hlinkClick>
              </a:rPr>
              <a:t>action</a:t>
            </a:r>
            <a:r>
              <a:rPr lang="en">
                <a:solidFill>
                  <a:schemeClr val="dk1"/>
                </a:solidFill>
                <a:latin typeface="Karla"/>
                <a:ea typeface="Karla"/>
                <a:cs typeface="Karla"/>
                <a:sym typeface="Karla"/>
              </a:rPr>
              <a:t>, </a:t>
            </a:r>
            <a:r>
              <a:rPr lang="en" u="sng">
                <a:solidFill>
                  <a:srgbClr val="00FFFF"/>
                </a:solidFill>
                <a:latin typeface="Karla"/>
                <a:ea typeface="Karla"/>
                <a:cs typeface="Karla"/>
                <a:sym typeface="Karla"/>
                <a:hlinkClick r:id="rId4">
                  <a:extLst>
                    <a:ext uri="{A12FA001-AC4F-418D-AE19-62706E023703}">
                      <ahyp:hlinkClr val="tx"/>
                    </a:ext>
                  </a:extLst>
                </a:hlinkClick>
              </a:rPr>
              <a:t>sports</a:t>
            </a:r>
            <a:r>
              <a:rPr lang="en">
                <a:solidFill>
                  <a:schemeClr val="dk1"/>
                </a:solidFill>
                <a:latin typeface="Karla"/>
                <a:ea typeface="Karla"/>
                <a:cs typeface="Karla"/>
                <a:sym typeface="Karla"/>
              </a:rPr>
              <a:t>, dan </a:t>
            </a:r>
            <a:r>
              <a:rPr lang="en" u="sng">
                <a:solidFill>
                  <a:srgbClr val="00FFFF"/>
                </a:solidFill>
                <a:latin typeface="Karla"/>
                <a:ea typeface="Karla"/>
                <a:cs typeface="Karla"/>
                <a:sym typeface="Karla"/>
                <a:hlinkClick r:id="rId5">
                  <a:extLst>
                    <a:ext uri="{A12FA001-AC4F-418D-AE19-62706E023703}">
                      <ahyp:hlinkClr val="tx"/>
                    </a:ext>
                  </a:extLst>
                </a:hlinkClick>
              </a:rPr>
              <a:t>shooter</a:t>
            </a:r>
            <a:r>
              <a:rPr lang="en">
                <a:solidFill>
                  <a:srgbClr val="00FFFF"/>
                </a:solidFill>
                <a:latin typeface="Karla"/>
                <a:ea typeface="Karla"/>
                <a:cs typeface="Karla"/>
                <a:sym typeface="Karla"/>
              </a:rPr>
              <a:t> </a:t>
            </a:r>
            <a:r>
              <a:rPr lang="en">
                <a:solidFill>
                  <a:schemeClr val="dk1"/>
                </a:solidFill>
                <a:latin typeface="Karla"/>
                <a:ea typeface="Karla"/>
                <a:cs typeface="Karla"/>
                <a:sym typeface="Karla"/>
              </a:rPr>
              <a:t>berada di urutan teratas dan menguasai hampir ⅓ pasar,. Di sisi lain, genre adventure, strategy, dan puzzle menunjukkan tingkat ketidaktertarikan atau kurang populernya genre tersebut dan butuh strategi diferensiasi.</a:t>
            </a:r>
            <a:endParaRPr>
              <a:solidFill>
                <a:schemeClr val="dk1"/>
              </a:solidFill>
              <a:latin typeface="Karla"/>
              <a:ea typeface="Karla"/>
              <a:cs typeface="Karla"/>
              <a:sym typeface="Karla"/>
            </a:endParaRPr>
          </a:p>
          <a:p>
            <a:pPr indent="0" lvl="0" marL="381000" marR="381000" rtl="0" algn="l">
              <a:lnSpc>
                <a:spcPct val="115000"/>
              </a:lnSpc>
              <a:spcBef>
                <a:spcPts val="1200"/>
              </a:spcBef>
              <a:spcAft>
                <a:spcPts val="1200"/>
              </a:spcAft>
              <a:buNone/>
            </a:pPr>
            <a:r>
              <a:t/>
            </a:r>
            <a:endParaRPr>
              <a:solidFill>
                <a:schemeClr val="dk1"/>
              </a:solidFill>
              <a:latin typeface="Karla"/>
              <a:ea typeface="Karla"/>
              <a:cs typeface="Karla"/>
              <a:sym typeface="Karla"/>
            </a:endParaRPr>
          </a:p>
        </p:txBody>
      </p:sp>
      <p:sp>
        <p:nvSpPr>
          <p:cNvPr id="1343" name="Google Shape;1343;p41"/>
          <p:cNvSpPr txBox="1"/>
          <p:nvPr>
            <p:ph type="title"/>
          </p:nvPr>
        </p:nvSpPr>
        <p:spPr>
          <a:xfrm>
            <a:off x="720000" y="539400"/>
            <a:ext cx="77040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Genre Terpopuler: Action, Sports, Shooter</a:t>
            </a:r>
            <a:endParaRPr/>
          </a:p>
        </p:txBody>
      </p:sp>
      <p:pic>
        <p:nvPicPr>
          <p:cNvPr id="1344" name="Google Shape;1344;p41"/>
          <p:cNvPicPr preferRelativeResize="0"/>
          <p:nvPr/>
        </p:nvPicPr>
        <p:blipFill>
          <a:blip r:embed="rId6">
            <a:alphaModFix/>
          </a:blip>
          <a:stretch>
            <a:fillRect/>
          </a:stretch>
        </p:blipFill>
        <p:spPr>
          <a:xfrm>
            <a:off x="503650" y="1214275"/>
            <a:ext cx="4792726" cy="2714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42"/>
          <p:cNvSpPr txBox="1"/>
          <p:nvPr>
            <p:ph type="title"/>
          </p:nvPr>
        </p:nvSpPr>
        <p:spPr>
          <a:xfrm>
            <a:off x="720000" y="367000"/>
            <a:ext cx="7704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979"/>
              <a:t>Dominasi Konsol: Sony, Microsoft, Nintendo</a:t>
            </a:r>
            <a:endParaRPr sz="1979"/>
          </a:p>
        </p:txBody>
      </p:sp>
      <p:graphicFrame>
        <p:nvGraphicFramePr>
          <p:cNvPr id="1350" name="Google Shape;1350;p42"/>
          <p:cNvGraphicFramePr/>
          <p:nvPr/>
        </p:nvGraphicFramePr>
        <p:xfrm>
          <a:off x="894200" y="1035963"/>
          <a:ext cx="3000000" cy="3000000"/>
        </p:xfrm>
        <a:graphic>
          <a:graphicData uri="http://schemas.openxmlformats.org/drawingml/2006/table">
            <a:tbl>
              <a:tblPr>
                <a:noFill/>
                <a:tableStyleId>{6276ECFB-2D75-4573-B730-6CD4A445AD1C}</a:tableStyleId>
              </a:tblPr>
              <a:tblGrid>
                <a:gridCol w="645325"/>
                <a:gridCol w="714975"/>
                <a:gridCol w="749725"/>
                <a:gridCol w="680075"/>
                <a:gridCol w="941225"/>
              </a:tblGrid>
              <a:tr h="411150">
                <a:tc gridSpan="5">
                  <a:txBody>
                    <a:bodyPr/>
                    <a:lstStyle/>
                    <a:p>
                      <a:pPr indent="0" lvl="0" marL="0" rtl="0" algn="ctr">
                        <a:lnSpc>
                          <a:spcPct val="115000"/>
                        </a:lnSpc>
                        <a:spcBef>
                          <a:spcPts val="0"/>
                        </a:spcBef>
                        <a:spcAft>
                          <a:spcPts val="0"/>
                        </a:spcAft>
                        <a:buNone/>
                      </a:pPr>
                      <a:r>
                        <a:rPr b="1" lang="en" sz="1200">
                          <a:solidFill>
                            <a:schemeClr val="dk1"/>
                          </a:solidFill>
                          <a:latin typeface="Karla"/>
                          <a:ea typeface="Karla"/>
                          <a:cs typeface="Karla"/>
                          <a:sym typeface="Karla"/>
                        </a:rPr>
                        <a:t>Sales by Region</a:t>
                      </a:r>
                      <a:endParaRPr b="1" sz="12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hMerge="1"/>
                <a:tc hMerge="1"/>
                <a:tc hMerge="1"/>
                <a:tc hMerge="1"/>
              </a:tr>
              <a:tr h="450550">
                <a:tc>
                  <a:txBody>
                    <a:bodyPr/>
                    <a:lstStyle/>
                    <a:p>
                      <a:pPr indent="0" lvl="0" marL="0" rtl="0" algn="l">
                        <a:lnSpc>
                          <a:spcPct val="115000"/>
                        </a:lnSpc>
                        <a:spcBef>
                          <a:spcPts val="0"/>
                        </a:spcBef>
                        <a:spcAft>
                          <a:spcPts val="0"/>
                        </a:spcAft>
                        <a:buNone/>
                      </a:pPr>
                      <a:r>
                        <a:rPr b="1" lang="en" sz="800">
                          <a:solidFill>
                            <a:schemeClr val="dk1"/>
                          </a:solidFill>
                          <a:latin typeface="Karla"/>
                          <a:ea typeface="Karla"/>
                          <a:cs typeface="Karla"/>
                          <a:sym typeface="Karla"/>
                        </a:rPr>
                        <a:t>Platform</a:t>
                      </a:r>
                      <a:endParaRPr b="1"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NA</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EU</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JP</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Global</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PS2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580.30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337.00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137.63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1247.16</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X360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594.87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278.07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12.31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970.27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PS3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388.90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340.47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79.21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949.35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Wii</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497.80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264.35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68.28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910.28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DS</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388.30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197.07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175.02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818.69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PS</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335.52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212.93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139.78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728.85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GBA</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4184.12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74.59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46.56</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313.56</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PSP</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108.01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67.19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75.89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292.70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PS4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96.80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123.70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14.3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278.10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800">
                          <a:solidFill>
                            <a:schemeClr val="dk1"/>
                          </a:solidFill>
                          <a:latin typeface="Karla"/>
                          <a:ea typeface="Karla"/>
                          <a:cs typeface="Karla"/>
                          <a:sym typeface="Karla"/>
                        </a:rPr>
                        <a:t>PC</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92.16</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137.89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0.17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255.41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bl>
          </a:graphicData>
        </a:graphic>
      </p:graphicFrame>
      <p:pic>
        <p:nvPicPr>
          <p:cNvPr id="1351" name="Google Shape;1351;p42"/>
          <p:cNvPicPr preferRelativeResize="0"/>
          <p:nvPr/>
        </p:nvPicPr>
        <p:blipFill>
          <a:blip r:embed="rId3">
            <a:alphaModFix/>
          </a:blip>
          <a:stretch>
            <a:fillRect/>
          </a:stretch>
        </p:blipFill>
        <p:spPr>
          <a:xfrm>
            <a:off x="1711275" y="1447900"/>
            <a:ext cx="400774" cy="400774"/>
          </a:xfrm>
          <a:prstGeom prst="rect">
            <a:avLst/>
          </a:prstGeom>
          <a:noFill/>
          <a:ln>
            <a:noFill/>
          </a:ln>
        </p:spPr>
      </p:pic>
      <p:pic>
        <p:nvPicPr>
          <p:cNvPr id="1352" name="Google Shape;1352;p42"/>
          <p:cNvPicPr preferRelativeResize="0"/>
          <p:nvPr/>
        </p:nvPicPr>
        <p:blipFill>
          <a:blip r:embed="rId4">
            <a:alphaModFix/>
          </a:blip>
          <a:stretch>
            <a:fillRect/>
          </a:stretch>
        </p:blipFill>
        <p:spPr>
          <a:xfrm>
            <a:off x="2448288" y="1447125"/>
            <a:ext cx="402336" cy="402336"/>
          </a:xfrm>
          <a:prstGeom prst="rect">
            <a:avLst/>
          </a:prstGeom>
          <a:noFill/>
          <a:ln>
            <a:noFill/>
          </a:ln>
        </p:spPr>
      </p:pic>
      <p:pic>
        <p:nvPicPr>
          <p:cNvPr id="1353" name="Google Shape;1353;p42"/>
          <p:cNvPicPr preferRelativeResize="0"/>
          <p:nvPr/>
        </p:nvPicPr>
        <p:blipFill>
          <a:blip r:embed="rId5">
            <a:alphaModFix/>
          </a:blip>
          <a:stretch>
            <a:fillRect/>
          </a:stretch>
        </p:blipFill>
        <p:spPr>
          <a:xfrm>
            <a:off x="3138950" y="1447125"/>
            <a:ext cx="402336" cy="402336"/>
          </a:xfrm>
          <a:prstGeom prst="rect">
            <a:avLst/>
          </a:prstGeom>
          <a:noFill/>
          <a:ln>
            <a:noFill/>
          </a:ln>
        </p:spPr>
      </p:pic>
      <p:pic>
        <p:nvPicPr>
          <p:cNvPr id="1354" name="Google Shape;1354;p42"/>
          <p:cNvPicPr preferRelativeResize="0"/>
          <p:nvPr/>
        </p:nvPicPr>
        <p:blipFill>
          <a:blip r:embed="rId6">
            <a:alphaModFix/>
          </a:blip>
          <a:stretch>
            <a:fillRect/>
          </a:stretch>
        </p:blipFill>
        <p:spPr>
          <a:xfrm>
            <a:off x="3964725" y="1447125"/>
            <a:ext cx="402336" cy="402336"/>
          </a:xfrm>
          <a:prstGeom prst="rect">
            <a:avLst/>
          </a:prstGeom>
          <a:noFill/>
          <a:ln>
            <a:noFill/>
          </a:ln>
        </p:spPr>
      </p:pic>
      <p:sp>
        <p:nvSpPr>
          <p:cNvPr id="1355" name="Google Shape;1355;p42"/>
          <p:cNvSpPr txBox="1"/>
          <p:nvPr/>
        </p:nvSpPr>
        <p:spPr>
          <a:xfrm>
            <a:off x="5097525" y="1004875"/>
            <a:ext cx="3649500" cy="3194100"/>
          </a:xfrm>
          <a:prstGeom prst="rect">
            <a:avLst/>
          </a:prstGeom>
          <a:noFill/>
          <a:ln>
            <a:noFill/>
          </a:ln>
        </p:spPr>
        <p:txBody>
          <a:bodyPr anchorCtr="0" anchor="t" bIns="91425" lIns="91425" spcFirstLastPara="1" rIns="91425" wrap="square" tIns="91425">
            <a:normAutofit lnSpcReduction="20000"/>
          </a:bodyPr>
          <a:lstStyle/>
          <a:p>
            <a:pPr indent="0" lvl="0" marL="381000" marR="381000" rtl="0" algn="l">
              <a:lnSpc>
                <a:spcPct val="115000"/>
              </a:lnSpc>
              <a:spcBef>
                <a:spcPts val="1200"/>
              </a:spcBef>
              <a:spcAft>
                <a:spcPts val="0"/>
              </a:spcAft>
              <a:buNone/>
            </a:pPr>
            <a:r>
              <a:rPr lang="en">
                <a:solidFill>
                  <a:schemeClr val="dk1"/>
                </a:solidFill>
                <a:latin typeface="Karla"/>
                <a:ea typeface="Karla"/>
                <a:cs typeface="Karla"/>
                <a:sym typeface="Karla"/>
              </a:rPr>
              <a:t>Berdasarkan data, </a:t>
            </a:r>
            <a:r>
              <a:rPr lang="en" u="sng">
                <a:solidFill>
                  <a:srgbClr val="00FFFF"/>
                </a:solidFill>
                <a:latin typeface="Karla"/>
                <a:ea typeface="Karla"/>
                <a:cs typeface="Karla"/>
                <a:sym typeface="Karla"/>
                <a:hlinkClick r:id="rId7">
                  <a:extLst>
                    <a:ext uri="{A12FA001-AC4F-418D-AE19-62706E023703}">
                      <ahyp:hlinkClr val="tx"/>
                    </a:ext>
                  </a:extLst>
                </a:hlinkClick>
              </a:rPr>
              <a:t>PlayStation 2</a:t>
            </a:r>
            <a:r>
              <a:rPr lang="en">
                <a:solidFill>
                  <a:schemeClr val="dk1"/>
                </a:solidFill>
                <a:latin typeface="Karla"/>
                <a:ea typeface="Karla"/>
                <a:cs typeface="Karla"/>
                <a:sym typeface="Karla"/>
              </a:rPr>
              <a:t>, </a:t>
            </a:r>
            <a:r>
              <a:rPr lang="en" u="sng">
                <a:solidFill>
                  <a:srgbClr val="00FFFF"/>
                </a:solidFill>
                <a:latin typeface="Karla"/>
                <a:ea typeface="Karla"/>
                <a:cs typeface="Karla"/>
                <a:sym typeface="Karla"/>
                <a:hlinkClick r:id="rId8">
                  <a:extLst>
                    <a:ext uri="{A12FA001-AC4F-418D-AE19-62706E023703}">
                      <ahyp:hlinkClr val="tx"/>
                    </a:ext>
                  </a:extLst>
                </a:hlinkClick>
              </a:rPr>
              <a:t>Xbox 360</a:t>
            </a:r>
            <a:r>
              <a:rPr lang="en">
                <a:solidFill>
                  <a:schemeClr val="dk1"/>
                </a:solidFill>
                <a:latin typeface="Karla"/>
                <a:ea typeface="Karla"/>
                <a:cs typeface="Karla"/>
                <a:sym typeface="Karla"/>
              </a:rPr>
              <a:t>, dan </a:t>
            </a:r>
            <a:r>
              <a:rPr lang="en" u="sng">
                <a:solidFill>
                  <a:srgbClr val="00FFFF"/>
                </a:solidFill>
                <a:latin typeface="Karla"/>
                <a:ea typeface="Karla"/>
                <a:cs typeface="Karla"/>
                <a:sym typeface="Karla"/>
                <a:hlinkClick r:id="rId9">
                  <a:extLst>
                    <a:ext uri="{A12FA001-AC4F-418D-AE19-62706E023703}">
                      <ahyp:hlinkClr val="tx"/>
                    </a:ext>
                  </a:extLst>
                </a:hlinkClick>
              </a:rPr>
              <a:t>PlayStation 3</a:t>
            </a:r>
            <a:r>
              <a:rPr lang="en">
                <a:solidFill>
                  <a:schemeClr val="dk1"/>
                </a:solidFill>
                <a:latin typeface="Karla"/>
                <a:ea typeface="Karla"/>
                <a:cs typeface="Karla"/>
                <a:sym typeface="Karla"/>
              </a:rPr>
              <a:t> memiliki tingkat penjualan game yang paling sukses secara global.</a:t>
            </a:r>
            <a:endParaRPr>
              <a:solidFill>
                <a:schemeClr val="dk1"/>
              </a:solidFill>
              <a:latin typeface="Karla"/>
              <a:ea typeface="Karla"/>
              <a:cs typeface="Karla"/>
              <a:sym typeface="Karla"/>
            </a:endParaRPr>
          </a:p>
          <a:p>
            <a:pPr indent="0" lvl="0" marL="381000" marR="381000" rtl="0" algn="l">
              <a:lnSpc>
                <a:spcPct val="115000"/>
              </a:lnSpc>
              <a:spcBef>
                <a:spcPts val="1200"/>
              </a:spcBef>
              <a:spcAft>
                <a:spcPts val="1200"/>
              </a:spcAft>
              <a:buNone/>
            </a:pPr>
            <a:r>
              <a:rPr lang="en">
                <a:solidFill>
                  <a:schemeClr val="dk1"/>
                </a:solidFill>
                <a:latin typeface="Karla"/>
                <a:ea typeface="Karla"/>
                <a:cs typeface="Karla"/>
                <a:sym typeface="Karla"/>
              </a:rPr>
              <a:t>Konsol game telah populer selama beberapa dekade karena keunggulan yang ditawarkannya dibandingkan PC, seperti kemudahan penggunaan, harga yang lebih terjangkau, serta tidak memerlukan upgrade perangkat keras.</a:t>
            </a:r>
            <a:endParaRPr>
              <a:solidFill>
                <a:schemeClr val="dk1"/>
              </a:solidFill>
              <a:latin typeface="Karla"/>
              <a:ea typeface="Karla"/>
              <a:cs typeface="Karla"/>
              <a:sym typeface="Karl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43"/>
          <p:cNvSpPr txBox="1"/>
          <p:nvPr/>
        </p:nvSpPr>
        <p:spPr>
          <a:xfrm>
            <a:off x="5097525" y="1004875"/>
            <a:ext cx="3649500" cy="3194100"/>
          </a:xfrm>
          <a:prstGeom prst="rect">
            <a:avLst/>
          </a:prstGeom>
          <a:noFill/>
          <a:ln>
            <a:noFill/>
          </a:ln>
        </p:spPr>
        <p:txBody>
          <a:bodyPr anchorCtr="0" anchor="t" bIns="91425" lIns="91425" spcFirstLastPara="1" rIns="91425" wrap="square" tIns="91425">
            <a:normAutofit fontScale="77500" lnSpcReduction="10000"/>
          </a:bodyPr>
          <a:lstStyle/>
          <a:p>
            <a:pPr indent="0" lvl="0" marL="381000" marR="381000" rtl="0" algn="l">
              <a:lnSpc>
                <a:spcPct val="115000"/>
              </a:lnSpc>
              <a:spcBef>
                <a:spcPts val="1200"/>
              </a:spcBef>
              <a:spcAft>
                <a:spcPts val="0"/>
              </a:spcAft>
              <a:buNone/>
            </a:pPr>
            <a:r>
              <a:rPr lang="en">
                <a:solidFill>
                  <a:schemeClr val="dk1"/>
                </a:solidFill>
                <a:latin typeface="Karla"/>
                <a:ea typeface="Karla"/>
                <a:cs typeface="Karla"/>
                <a:sym typeface="Karla"/>
              </a:rPr>
              <a:t>Nintendo unggul di Jepang dan Amerika Utara, terutama lewat DS, Wii, dan Switch. Sony meraih penjualan tertinggi di Eropa dan tampil kuat secara global. Microsoft mendominasi di NA, tapi lemah di Jepang. Brand lain menyumbang penjualan kecil di semua wilayah, menunjukkan dominasi pasar oleh tiga pemain utama.</a:t>
            </a:r>
            <a:endParaRPr>
              <a:solidFill>
                <a:schemeClr val="dk1"/>
              </a:solidFill>
              <a:latin typeface="Karla"/>
              <a:ea typeface="Karla"/>
              <a:cs typeface="Karla"/>
              <a:sym typeface="Karla"/>
            </a:endParaRPr>
          </a:p>
          <a:p>
            <a:pPr indent="0" lvl="0" marL="381000" marR="381000" rtl="0" algn="l">
              <a:lnSpc>
                <a:spcPct val="115000"/>
              </a:lnSpc>
              <a:spcBef>
                <a:spcPts val="1200"/>
              </a:spcBef>
              <a:spcAft>
                <a:spcPts val="1200"/>
              </a:spcAft>
              <a:buNone/>
            </a:pPr>
            <a:r>
              <a:rPr lang="en">
                <a:solidFill>
                  <a:schemeClr val="dk1"/>
                </a:solidFill>
                <a:latin typeface="Karla"/>
                <a:ea typeface="Karla"/>
                <a:cs typeface="Karla"/>
                <a:sym typeface="Karla"/>
              </a:rPr>
              <a:t>Nintendo perlu fokus mempertahankan kekuatan di JP dan NA sambil memperluas pasar di Eropa. Sony sebaiknya menjaga keseimbangan global dan eksklusivitas konten. Microsoft perlu memperkuat kehadiran di Asia dan Eropa. Brand lain disarankan fokus pada pasar niche seperti retro atau kolektor.</a:t>
            </a:r>
            <a:endParaRPr>
              <a:solidFill>
                <a:schemeClr val="dk1"/>
              </a:solidFill>
              <a:latin typeface="Karla"/>
              <a:ea typeface="Karla"/>
              <a:cs typeface="Karla"/>
              <a:sym typeface="Karla"/>
            </a:endParaRPr>
          </a:p>
        </p:txBody>
      </p:sp>
      <p:sp>
        <p:nvSpPr>
          <p:cNvPr id="1361" name="Google Shape;1361;p43"/>
          <p:cNvSpPr txBox="1"/>
          <p:nvPr>
            <p:ph type="title"/>
          </p:nvPr>
        </p:nvSpPr>
        <p:spPr>
          <a:xfrm>
            <a:off x="720000" y="539400"/>
            <a:ext cx="77040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lang="en" sz="1979"/>
              <a:t>Tiga Raksasa Konsol: Siapa yang Mendominasi di Tiap Wilayah?</a:t>
            </a:r>
            <a:endParaRPr/>
          </a:p>
        </p:txBody>
      </p:sp>
      <p:pic>
        <p:nvPicPr>
          <p:cNvPr id="1362" name="Google Shape;1362;p43"/>
          <p:cNvPicPr preferRelativeResize="0"/>
          <p:nvPr/>
        </p:nvPicPr>
        <p:blipFill>
          <a:blip r:embed="rId3">
            <a:alphaModFix/>
          </a:blip>
          <a:stretch>
            <a:fillRect/>
          </a:stretch>
        </p:blipFill>
        <p:spPr>
          <a:xfrm>
            <a:off x="597050" y="1112100"/>
            <a:ext cx="4857199" cy="2906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44"/>
          <p:cNvSpPr txBox="1"/>
          <p:nvPr/>
        </p:nvSpPr>
        <p:spPr>
          <a:xfrm>
            <a:off x="767975" y="3758075"/>
            <a:ext cx="8205900" cy="14736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1200"/>
              </a:spcBef>
              <a:spcAft>
                <a:spcPts val="1200"/>
              </a:spcAft>
              <a:buSzPts val="688"/>
              <a:buNone/>
            </a:pPr>
            <a:r>
              <a:rPr lang="en" sz="875">
                <a:solidFill>
                  <a:schemeClr val="dk1"/>
                </a:solidFill>
                <a:latin typeface="Karla"/>
                <a:ea typeface="Karla"/>
                <a:cs typeface="Karla"/>
                <a:sym typeface="Karla"/>
              </a:rPr>
              <a:t>Berdasarkan </a:t>
            </a:r>
            <a:r>
              <a:rPr lang="en" sz="875" u="sng">
                <a:solidFill>
                  <a:srgbClr val="00FFFF"/>
                </a:solidFill>
                <a:latin typeface="Karla"/>
                <a:ea typeface="Karla"/>
                <a:cs typeface="Karla"/>
                <a:sym typeface="Karla"/>
                <a:hlinkClick r:id="rId3">
                  <a:extLst>
                    <a:ext uri="{A12FA001-AC4F-418D-AE19-62706E023703}">
                      <ahyp:hlinkClr val="tx"/>
                    </a:ext>
                  </a:extLst>
                </a:hlinkClick>
              </a:rPr>
              <a:t>dashboard GameSphere</a:t>
            </a:r>
            <a:r>
              <a:rPr lang="en" sz="875">
                <a:solidFill>
                  <a:schemeClr val="dk1"/>
                </a:solidFill>
                <a:latin typeface="Karla"/>
                <a:ea typeface="Karla"/>
                <a:cs typeface="Karla"/>
                <a:sym typeface="Karla"/>
              </a:rPr>
              <a:t>, penjualan video game global paling tinggi berasal dari North America, terutama dari genre Action dan Sports. Puncak penjualan terjadi pada periode 2006 hingga 2009 di hampir semua region. PS2 dan Wii tercatat sebagai platform terlaris, sementara Nintendo dan EA menjadi publisher yang paling dominan. Secara keseluruhan, genre Action tetap menjadi yang paling populer, disusul oleh Sports dan Shooter.</a:t>
            </a:r>
            <a:endParaRPr sz="875">
              <a:solidFill>
                <a:schemeClr val="dk1"/>
              </a:solidFill>
              <a:latin typeface="Karla"/>
              <a:ea typeface="Karla"/>
              <a:cs typeface="Karla"/>
              <a:sym typeface="Karla"/>
            </a:endParaRPr>
          </a:p>
        </p:txBody>
      </p:sp>
      <p:sp>
        <p:nvSpPr>
          <p:cNvPr id="1368" name="Google Shape;1368;p44"/>
          <p:cNvSpPr txBox="1"/>
          <p:nvPr>
            <p:ph type="title"/>
          </p:nvPr>
        </p:nvSpPr>
        <p:spPr>
          <a:xfrm>
            <a:off x="720000" y="341050"/>
            <a:ext cx="7704000" cy="57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990"/>
              <a:buFont typeface="Arial"/>
              <a:buNone/>
            </a:pPr>
            <a:r>
              <a:rPr lang="en" sz="1979"/>
              <a:t>Interactive Dashboard: Global Video Game Sales Performance</a:t>
            </a:r>
            <a:endParaRPr/>
          </a:p>
        </p:txBody>
      </p:sp>
      <p:pic>
        <p:nvPicPr>
          <p:cNvPr id="1369" name="Google Shape;1369;p44" title="Dashboard 1 (5).png"/>
          <p:cNvPicPr preferRelativeResize="0"/>
          <p:nvPr/>
        </p:nvPicPr>
        <p:blipFill rotWithShape="1">
          <a:blip r:embed="rId4">
            <a:alphaModFix/>
          </a:blip>
          <a:srcRect b="0" l="0" r="0" t="0"/>
          <a:stretch/>
        </p:blipFill>
        <p:spPr>
          <a:xfrm>
            <a:off x="2474563" y="913750"/>
            <a:ext cx="4792723" cy="26930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45"/>
          <p:cNvSpPr txBox="1"/>
          <p:nvPr>
            <p:ph type="title"/>
          </p:nvPr>
        </p:nvSpPr>
        <p:spPr>
          <a:xfrm>
            <a:off x="720000" y="367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Publisher Dominan di Pasar Global</a:t>
            </a:r>
            <a:endParaRPr/>
          </a:p>
        </p:txBody>
      </p:sp>
      <p:graphicFrame>
        <p:nvGraphicFramePr>
          <p:cNvPr id="1375" name="Google Shape;1375;p45"/>
          <p:cNvGraphicFramePr/>
          <p:nvPr/>
        </p:nvGraphicFramePr>
        <p:xfrm>
          <a:off x="552050" y="1035963"/>
          <a:ext cx="3000000" cy="3000000"/>
        </p:xfrm>
        <a:graphic>
          <a:graphicData uri="http://schemas.openxmlformats.org/drawingml/2006/table">
            <a:tbl>
              <a:tblPr>
                <a:noFill/>
                <a:tableStyleId>{6276ECFB-2D75-4573-B730-6CD4A445AD1C}</a:tableStyleId>
              </a:tblPr>
              <a:tblGrid>
                <a:gridCol w="1126625"/>
                <a:gridCol w="869125"/>
                <a:gridCol w="911375"/>
                <a:gridCol w="826700"/>
                <a:gridCol w="1144175"/>
              </a:tblGrid>
              <a:tr h="411150">
                <a:tc gridSpan="5">
                  <a:txBody>
                    <a:bodyPr/>
                    <a:lstStyle/>
                    <a:p>
                      <a:pPr indent="0" lvl="0" marL="0" rtl="0" algn="ctr">
                        <a:lnSpc>
                          <a:spcPct val="115000"/>
                        </a:lnSpc>
                        <a:spcBef>
                          <a:spcPts val="0"/>
                        </a:spcBef>
                        <a:spcAft>
                          <a:spcPts val="0"/>
                        </a:spcAft>
                        <a:buNone/>
                      </a:pPr>
                      <a:r>
                        <a:rPr b="1" lang="en" sz="1200">
                          <a:solidFill>
                            <a:schemeClr val="dk1"/>
                          </a:solidFill>
                          <a:latin typeface="Karla"/>
                          <a:ea typeface="Karla"/>
                          <a:cs typeface="Karla"/>
                          <a:sym typeface="Karla"/>
                        </a:rPr>
                        <a:t>Sales by Region</a:t>
                      </a:r>
                      <a:endParaRPr b="1" sz="12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hMerge="1"/>
                <a:tc hMerge="1"/>
                <a:tc hMerge="1"/>
                <a:tc hMerge="1"/>
              </a:tr>
              <a:tr h="450550">
                <a:tc>
                  <a:txBody>
                    <a:bodyPr/>
                    <a:lstStyle/>
                    <a:p>
                      <a:pPr indent="0" lvl="0" marL="0" rtl="0" algn="l">
                        <a:lnSpc>
                          <a:spcPct val="115000"/>
                        </a:lnSpc>
                        <a:spcBef>
                          <a:spcPts val="0"/>
                        </a:spcBef>
                        <a:spcAft>
                          <a:spcPts val="0"/>
                        </a:spcAft>
                        <a:buNone/>
                      </a:pPr>
                      <a:r>
                        <a:rPr b="1" lang="en" sz="800">
                          <a:solidFill>
                            <a:schemeClr val="dk1"/>
                          </a:solidFill>
                          <a:latin typeface="Karla"/>
                          <a:ea typeface="Karla"/>
                          <a:cs typeface="Karla"/>
                          <a:sym typeface="Karla"/>
                        </a:rPr>
                        <a:t>Platform</a:t>
                      </a:r>
                      <a:endParaRPr b="1"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NA</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EU</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JP</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c>
                  <a:txBody>
                    <a:bodyPr/>
                    <a:lstStyle/>
                    <a:p>
                      <a:pPr indent="0" lvl="0" marL="0" rtl="0" algn="ctr">
                        <a:lnSpc>
                          <a:spcPct val="115000"/>
                        </a:lnSpc>
                        <a:spcBef>
                          <a:spcPts val="0"/>
                        </a:spcBef>
                        <a:spcAft>
                          <a:spcPts val="0"/>
                        </a:spcAft>
                        <a:buNone/>
                      </a:pPr>
                      <a:r>
                        <a:rPr b="1" lang="en" sz="1000">
                          <a:solidFill>
                            <a:schemeClr val="dk1"/>
                          </a:solidFill>
                          <a:latin typeface="Karla"/>
                          <a:ea typeface="Karla"/>
                          <a:cs typeface="Karla"/>
                          <a:sym typeface="Karla"/>
                        </a:rPr>
                        <a:t>a</a:t>
                      </a:r>
                      <a:r>
                        <a:rPr b="1" lang="en" sz="1000">
                          <a:solidFill>
                            <a:schemeClr val="dk1"/>
                          </a:solidFill>
                          <a:latin typeface="Karla"/>
                          <a:ea typeface="Karla"/>
                          <a:cs typeface="Karla"/>
                          <a:sym typeface="Karla"/>
                        </a:rPr>
                        <a:t>l</a:t>
                      </a:r>
                      <a:endParaRPr b="1" sz="10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FF0098">
                            <a:alpha val="61960"/>
                            <a:alpha val="40000"/>
                          </a:srgbClr>
                        </a:gs>
                        <a:gs pos="100000">
                          <a:srgbClr val="FF0098">
                            <a:alpha val="32156"/>
                            <a:alpha val="40000"/>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Nintendo</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815.75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418.30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454.99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1784.43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Electronic Arts</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590.58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370.10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14.04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1103.83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Activision</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426.01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213.72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6.54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721.41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Sony Computers Entertainment</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265.22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187.55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74.10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607.28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Ubisoft</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252.54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163.03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7.33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473.25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Take-Two Interactive</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220.47</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117.95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5.83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399.30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THQ</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208.60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94.60</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5.01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340.44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Konami</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88.91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68.62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90.93</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278.56</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Sega</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108.78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81.42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56.19</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270.72</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r h="308325">
                <a:tc>
                  <a:txBody>
                    <a:bodyPr/>
                    <a:lstStyle/>
                    <a:p>
                      <a:pPr indent="0" lvl="0" marL="0" rtl="0" algn="l">
                        <a:lnSpc>
                          <a:spcPct val="115000"/>
                        </a:lnSpc>
                        <a:spcBef>
                          <a:spcPts val="0"/>
                        </a:spcBef>
                        <a:spcAft>
                          <a:spcPts val="0"/>
                        </a:spcAft>
                        <a:buNone/>
                      </a:pPr>
                      <a:r>
                        <a:rPr lang="en" sz="700">
                          <a:solidFill>
                            <a:schemeClr val="dk1"/>
                          </a:solidFill>
                          <a:latin typeface="Karla"/>
                          <a:ea typeface="Karla"/>
                          <a:cs typeface="Karla"/>
                          <a:sym typeface="Karla"/>
                        </a:rPr>
                        <a:t>Namco Bandai</a:t>
                      </a:r>
                      <a:endParaRPr sz="7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69.38</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42.61</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126.84</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c>
                  <a:txBody>
                    <a:bodyPr/>
                    <a:lstStyle/>
                    <a:p>
                      <a:pPr indent="0" lvl="0" marL="0" rtl="0" algn="ctr">
                        <a:lnSpc>
                          <a:spcPct val="115000"/>
                        </a:lnSpc>
                        <a:spcBef>
                          <a:spcPts val="0"/>
                        </a:spcBef>
                        <a:spcAft>
                          <a:spcPts val="0"/>
                        </a:spcAft>
                        <a:buNone/>
                      </a:pPr>
                      <a:r>
                        <a:rPr lang="en" sz="800">
                          <a:solidFill>
                            <a:schemeClr val="dk1"/>
                          </a:solidFill>
                          <a:latin typeface="Karla"/>
                          <a:ea typeface="Karla"/>
                          <a:cs typeface="Karla"/>
                          <a:sym typeface="Karla"/>
                        </a:rPr>
                        <a:t>253.65</a:t>
                      </a:r>
                      <a:endParaRPr sz="800">
                        <a:solidFill>
                          <a:schemeClr val="dk1"/>
                        </a:solidFill>
                        <a:latin typeface="Karla"/>
                        <a:ea typeface="Karla"/>
                        <a:cs typeface="Karla"/>
                        <a:sym typeface="Karl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gradFill>
                      <a:gsLst>
                        <a:gs pos="0">
                          <a:srgbClr val="9100B1">
                            <a:alpha val="61568"/>
                          </a:srgbClr>
                        </a:gs>
                        <a:gs pos="100000">
                          <a:srgbClr val="9100B1">
                            <a:alpha val="15686"/>
                          </a:srgbClr>
                        </a:gs>
                      </a:gsLst>
                      <a:lin ang="5400700" scaled="0"/>
                    </a:gradFill>
                  </a:tcPr>
                </a:tc>
              </a:tr>
            </a:tbl>
          </a:graphicData>
        </a:graphic>
      </p:graphicFrame>
      <p:pic>
        <p:nvPicPr>
          <p:cNvPr id="1376" name="Google Shape;1376;p45"/>
          <p:cNvPicPr preferRelativeResize="0"/>
          <p:nvPr/>
        </p:nvPicPr>
        <p:blipFill>
          <a:blip r:embed="rId3">
            <a:alphaModFix/>
          </a:blip>
          <a:stretch>
            <a:fillRect/>
          </a:stretch>
        </p:blipFill>
        <p:spPr>
          <a:xfrm>
            <a:off x="1914725" y="1447900"/>
            <a:ext cx="400774" cy="400774"/>
          </a:xfrm>
          <a:prstGeom prst="rect">
            <a:avLst/>
          </a:prstGeom>
          <a:noFill/>
          <a:ln>
            <a:noFill/>
          </a:ln>
        </p:spPr>
      </p:pic>
      <p:pic>
        <p:nvPicPr>
          <p:cNvPr id="1377" name="Google Shape;1377;p45"/>
          <p:cNvPicPr preferRelativeResize="0"/>
          <p:nvPr/>
        </p:nvPicPr>
        <p:blipFill>
          <a:blip r:embed="rId4">
            <a:alphaModFix/>
          </a:blip>
          <a:stretch>
            <a:fillRect/>
          </a:stretch>
        </p:blipFill>
        <p:spPr>
          <a:xfrm>
            <a:off x="2800688" y="1447125"/>
            <a:ext cx="402336" cy="402336"/>
          </a:xfrm>
          <a:prstGeom prst="rect">
            <a:avLst/>
          </a:prstGeom>
          <a:noFill/>
          <a:ln>
            <a:noFill/>
          </a:ln>
        </p:spPr>
      </p:pic>
      <p:pic>
        <p:nvPicPr>
          <p:cNvPr id="1378" name="Google Shape;1378;p45"/>
          <p:cNvPicPr preferRelativeResize="0"/>
          <p:nvPr/>
        </p:nvPicPr>
        <p:blipFill>
          <a:blip r:embed="rId5">
            <a:alphaModFix/>
          </a:blip>
          <a:stretch>
            <a:fillRect/>
          </a:stretch>
        </p:blipFill>
        <p:spPr>
          <a:xfrm>
            <a:off x="3688213" y="1447125"/>
            <a:ext cx="402336" cy="402336"/>
          </a:xfrm>
          <a:prstGeom prst="rect">
            <a:avLst/>
          </a:prstGeom>
          <a:noFill/>
          <a:ln>
            <a:noFill/>
          </a:ln>
        </p:spPr>
      </p:pic>
      <p:pic>
        <p:nvPicPr>
          <p:cNvPr id="1379" name="Google Shape;1379;p45"/>
          <p:cNvPicPr preferRelativeResize="0"/>
          <p:nvPr/>
        </p:nvPicPr>
        <p:blipFill>
          <a:blip r:embed="rId6">
            <a:alphaModFix/>
          </a:blip>
          <a:stretch>
            <a:fillRect/>
          </a:stretch>
        </p:blipFill>
        <p:spPr>
          <a:xfrm>
            <a:off x="4695200" y="1447125"/>
            <a:ext cx="402336" cy="402336"/>
          </a:xfrm>
          <a:prstGeom prst="rect">
            <a:avLst/>
          </a:prstGeom>
          <a:noFill/>
          <a:ln>
            <a:noFill/>
          </a:ln>
        </p:spPr>
      </p:pic>
      <p:sp>
        <p:nvSpPr>
          <p:cNvPr id="1380" name="Google Shape;1380;p45"/>
          <p:cNvSpPr txBox="1"/>
          <p:nvPr/>
        </p:nvSpPr>
        <p:spPr>
          <a:xfrm>
            <a:off x="5097525" y="1004875"/>
            <a:ext cx="3649500" cy="3194100"/>
          </a:xfrm>
          <a:prstGeom prst="rect">
            <a:avLst/>
          </a:prstGeom>
          <a:noFill/>
          <a:ln>
            <a:noFill/>
          </a:ln>
        </p:spPr>
        <p:txBody>
          <a:bodyPr anchorCtr="0" anchor="t" bIns="91425" lIns="91425" spcFirstLastPara="1" rIns="91425" wrap="square" tIns="91425">
            <a:normAutofit/>
          </a:bodyPr>
          <a:lstStyle/>
          <a:p>
            <a:pPr indent="0" lvl="0" marL="381000" marR="381000" rtl="0" algn="l">
              <a:lnSpc>
                <a:spcPct val="115000"/>
              </a:lnSpc>
              <a:spcBef>
                <a:spcPts val="1200"/>
              </a:spcBef>
              <a:spcAft>
                <a:spcPts val="1200"/>
              </a:spcAft>
              <a:buNone/>
            </a:pPr>
            <a:r>
              <a:rPr lang="en" u="sng">
                <a:solidFill>
                  <a:srgbClr val="00FFFF"/>
                </a:solidFill>
                <a:latin typeface="Karla"/>
                <a:ea typeface="Karla"/>
                <a:cs typeface="Karla"/>
                <a:sym typeface="Karla"/>
                <a:hlinkClick r:id="rId7">
                  <a:extLst>
                    <a:ext uri="{A12FA001-AC4F-418D-AE19-62706E023703}">
                      <ahyp:hlinkClr val="tx"/>
                    </a:ext>
                  </a:extLst>
                </a:hlinkClick>
              </a:rPr>
              <a:t>Nintendo</a:t>
            </a:r>
            <a:r>
              <a:rPr lang="en">
                <a:solidFill>
                  <a:schemeClr val="dk1"/>
                </a:solidFill>
                <a:latin typeface="Karla"/>
                <a:ea typeface="Karla"/>
                <a:cs typeface="Karla"/>
                <a:sym typeface="Karla"/>
              </a:rPr>
              <a:t>, </a:t>
            </a:r>
            <a:r>
              <a:rPr lang="en" u="sng">
                <a:solidFill>
                  <a:srgbClr val="00FFFF"/>
                </a:solidFill>
                <a:latin typeface="Karla"/>
                <a:ea typeface="Karla"/>
                <a:cs typeface="Karla"/>
                <a:sym typeface="Karla"/>
                <a:hlinkClick r:id="rId8">
                  <a:extLst>
                    <a:ext uri="{A12FA001-AC4F-418D-AE19-62706E023703}">
                      <ahyp:hlinkClr val="tx"/>
                    </a:ext>
                  </a:extLst>
                </a:hlinkClick>
              </a:rPr>
              <a:t>EA</a:t>
            </a:r>
            <a:r>
              <a:rPr lang="en">
                <a:solidFill>
                  <a:schemeClr val="dk1"/>
                </a:solidFill>
                <a:latin typeface="Karla"/>
                <a:ea typeface="Karla"/>
                <a:cs typeface="Karla"/>
                <a:sym typeface="Karla"/>
              </a:rPr>
              <a:t>, dan </a:t>
            </a:r>
            <a:r>
              <a:rPr lang="en" u="sng">
                <a:solidFill>
                  <a:srgbClr val="00FFFF"/>
                </a:solidFill>
                <a:latin typeface="Karla"/>
                <a:ea typeface="Karla"/>
                <a:cs typeface="Karla"/>
                <a:sym typeface="Karla"/>
                <a:hlinkClick r:id="rId9">
                  <a:extLst>
                    <a:ext uri="{A12FA001-AC4F-418D-AE19-62706E023703}">
                      <ahyp:hlinkClr val="tx"/>
                    </a:ext>
                  </a:extLst>
                </a:hlinkClick>
              </a:rPr>
              <a:t>Activision</a:t>
            </a:r>
            <a:r>
              <a:rPr lang="en">
                <a:solidFill>
                  <a:schemeClr val="dk1"/>
                </a:solidFill>
                <a:latin typeface="Karla"/>
                <a:ea typeface="Karla"/>
                <a:cs typeface="Karla"/>
                <a:sym typeface="Karla"/>
              </a:rPr>
              <a:t> telah menunjukkan tingkat pendapatan yang stabil dan mengesankan selama beberapa tahun terakhir.</a:t>
            </a:r>
            <a:endParaRPr>
              <a:solidFill>
                <a:schemeClr val="dk1"/>
              </a:solidFill>
              <a:latin typeface="Karla"/>
              <a:ea typeface="Karla"/>
              <a:cs typeface="Karla"/>
              <a:sym typeface="Karl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6"/>
          <p:cNvSpPr txBox="1"/>
          <p:nvPr/>
        </p:nvSpPr>
        <p:spPr>
          <a:xfrm>
            <a:off x="5097525" y="1004875"/>
            <a:ext cx="3649500" cy="3194100"/>
          </a:xfrm>
          <a:prstGeom prst="rect">
            <a:avLst/>
          </a:prstGeom>
          <a:noFill/>
          <a:ln>
            <a:noFill/>
          </a:ln>
        </p:spPr>
        <p:txBody>
          <a:bodyPr anchorCtr="0" anchor="t" bIns="91425" lIns="91425" spcFirstLastPara="1" rIns="91425" wrap="square" tIns="91425">
            <a:normAutofit fontScale="85000" lnSpcReduction="10000"/>
          </a:bodyPr>
          <a:lstStyle/>
          <a:p>
            <a:pPr indent="0" lvl="0" marL="381000" marR="381000" rtl="0" algn="l">
              <a:lnSpc>
                <a:spcPct val="115000"/>
              </a:lnSpc>
              <a:spcBef>
                <a:spcPts val="1200"/>
              </a:spcBef>
              <a:spcAft>
                <a:spcPts val="0"/>
              </a:spcAft>
              <a:buNone/>
            </a:pPr>
            <a:r>
              <a:rPr lang="en">
                <a:solidFill>
                  <a:schemeClr val="dk1"/>
                </a:solidFill>
                <a:latin typeface="Karla"/>
                <a:ea typeface="Karla"/>
                <a:cs typeface="Karla"/>
                <a:sym typeface="Karla"/>
              </a:rPr>
              <a:t>Meskipun ketiganya menyebarkan upaya mereka ke seluruh pasar video game, setelah memvisualisasikan data, menjadi jelas bahwa masing-masing perusahaan cenderung fokus pada genre tertentu.</a:t>
            </a:r>
            <a:endParaRPr>
              <a:solidFill>
                <a:schemeClr val="dk1"/>
              </a:solidFill>
              <a:latin typeface="Karla"/>
              <a:ea typeface="Karla"/>
              <a:cs typeface="Karla"/>
              <a:sym typeface="Karla"/>
            </a:endParaRPr>
          </a:p>
          <a:p>
            <a:pPr indent="0" lvl="0" marL="381000" marR="381000" rtl="0" algn="l">
              <a:lnSpc>
                <a:spcPct val="115000"/>
              </a:lnSpc>
              <a:spcBef>
                <a:spcPts val="1200"/>
              </a:spcBef>
              <a:spcAft>
                <a:spcPts val="1200"/>
              </a:spcAft>
              <a:buNone/>
            </a:pPr>
            <a:r>
              <a:rPr lang="en">
                <a:solidFill>
                  <a:schemeClr val="dk1"/>
                </a:solidFill>
                <a:latin typeface="Karla"/>
                <a:ea typeface="Karla"/>
                <a:cs typeface="Karla"/>
                <a:sym typeface="Karla"/>
              </a:rPr>
              <a:t>Sebagai contoh, diagram batang di samping ini menunjukkan bahwa Nintendo memperoleh sebagian besar pendapatannya dari game bergenre platform, sedangkan EA (yang dikenal dengan game simulasi olahraga) dan Activision lebih berfokus pada game olahraga dan shooter secara berturut-turut.</a:t>
            </a:r>
            <a:endParaRPr>
              <a:solidFill>
                <a:schemeClr val="dk1"/>
              </a:solidFill>
              <a:latin typeface="Karla"/>
              <a:ea typeface="Karla"/>
              <a:cs typeface="Karla"/>
              <a:sym typeface="Karla"/>
            </a:endParaRPr>
          </a:p>
        </p:txBody>
      </p:sp>
      <p:pic>
        <p:nvPicPr>
          <p:cNvPr id="1386" name="Google Shape;1386;p46"/>
          <p:cNvPicPr preferRelativeResize="0"/>
          <p:nvPr/>
        </p:nvPicPr>
        <p:blipFill>
          <a:blip r:embed="rId3">
            <a:alphaModFix/>
          </a:blip>
          <a:stretch>
            <a:fillRect/>
          </a:stretch>
        </p:blipFill>
        <p:spPr>
          <a:xfrm>
            <a:off x="463150" y="580175"/>
            <a:ext cx="4792725" cy="3983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7"/>
          <p:cNvSpPr txBox="1"/>
          <p:nvPr/>
        </p:nvSpPr>
        <p:spPr>
          <a:xfrm>
            <a:off x="5249925" y="1081075"/>
            <a:ext cx="3649500" cy="3194100"/>
          </a:xfrm>
          <a:prstGeom prst="rect">
            <a:avLst/>
          </a:prstGeom>
          <a:noFill/>
          <a:ln>
            <a:noFill/>
          </a:ln>
        </p:spPr>
        <p:txBody>
          <a:bodyPr anchorCtr="0" anchor="t" bIns="91425" lIns="91425" spcFirstLastPara="1" rIns="91425" wrap="square" tIns="91425">
            <a:normAutofit fontScale="92500" lnSpcReduction="20000"/>
          </a:bodyPr>
          <a:lstStyle/>
          <a:p>
            <a:pPr indent="0" lvl="0" marL="381000" marR="381000" rtl="0" algn="l">
              <a:lnSpc>
                <a:spcPct val="115000"/>
              </a:lnSpc>
              <a:spcBef>
                <a:spcPts val="1200"/>
              </a:spcBef>
              <a:spcAft>
                <a:spcPts val="1200"/>
              </a:spcAft>
              <a:buNone/>
            </a:pPr>
            <a:r>
              <a:rPr lang="en">
                <a:solidFill>
                  <a:schemeClr val="dk1"/>
                </a:solidFill>
                <a:latin typeface="Karla"/>
                <a:ea typeface="Karla"/>
                <a:cs typeface="Karla"/>
                <a:sym typeface="Karla"/>
              </a:rPr>
              <a:t>Forecast dengan ARIMA menunjukkan genre Action tetap memimpin dengan pertumbuhan moderat, sementara Sports dan Shooter cenderung stagnan karena fluktuasi historis. Genre lain seperti Platform dan Racing mengalami tren datar atau menurun. Hal ini terjadi karena ARIMA tidak hanya melihat tren naik, tapi juga mempertimbangkan pola perubahan tahunan, sehingga hasil prediksi menjadi lebih realistis dan tidak terlalu optimis seperti model linier.</a:t>
            </a:r>
            <a:endParaRPr>
              <a:solidFill>
                <a:schemeClr val="dk1"/>
              </a:solidFill>
              <a:latin typeface="Karla"/>
              <a:ea typeface="Karla"/>
              <a:cs typeface="Karla"/>
              <a:sym typeface="Karla"/>
            </a:endParaRPr>
          </a:p>
        </p:txBody>
      </p:sp>
      <p:sp>
        <p:nvSpPr>
          <p:cNvPr id="1392" name="Google Shape;1392;p47"/>
          <p:cNvSpPr txBox="1"/>
          <p:nvPr>
            <p:ph type="title"/>
          </p:nvPr>
        </p:nvSpPr>
        <p:spPr>
          <a:xfrm>
            <a:off x="664475" y="322000"/>
            <a:ext cx="77040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Global Sales per Genre Forecast</a:t>
            </a:r>
            <a:endParaRPr/>
          </a:p>
        </p:txBody>
      </p:sp>
      <p:pic>
        <p:nvPicPr>
          <p:cNvPr id="1393" name="Google Shape;1393;p47"/>
          <p:cNvPicPr preferRelativeResize="0"/>
          <p:nvPr/>
        </p:nvPicPr>
        <p:blipFill>
          <a:blip r:embed="rId3">
            <a:alphaModFix/>
          </a:blip>
          <a:stretch>
            <a:fillRect/>
          </a:stretch>
        </p:blipFill>
        <p:spPr>
          <a:xfrm>
            <a:off x="284550" y="1254375"/>
            <a:ext cx="5307673" cy="2634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8"/>
          <p:cNvSpPr txBox="1"/>
          <p:nvPr>
            <p:ph type="title"/>
          </p:nvPr>
        </p:nvSpPr>
        <p:spPr>
          <a:xfrm>
            <a:off x="3990300" y="2662225"/>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Rekomendasi Strategis</a:t>
            </a:r>
            <a:endParaRPr sz="3800"/>
          </a:p>
        </p:txBody>
      </p:sp>
      <p:sp>
        <p:nvSpPr>
          <p:cNvPr id="1399" name="Google Shape;1399;p48"/>
          <p:cNvSpPr txBox="1"/>
          <p:nvPr>
            <p:ph idx="2" type="title"/>
          </p:nvPr>
        </p:nvSpPr>
        <p:spPr>
          <a:xfrm>
            <a:off x="5426725" y="1152050"/>
            <a:ext cx="1567800" cy="11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00" name="Google Shape;1400;p48"/>
          <p:cNvSpPr/>
          <p:nvPr/>
        </p:nvSpPr>
        <p:spPr>
          <a:xfrm>
            <a:off x="-831375" y="614875"/>
            <a:ext cx="3913800" cy="39138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48"/>
          <p:cNvGrpSpPr/>
          <p:nvPr/>
        </p:nvGrpSpPr>
        <p:grpSpPr>
          <a:xfrm>
            <a:off x="-910195" y="1265268"/>
            <a:ext cx="4751749" cy="2613201"/>
            <a:chOff x="-445419" y="1477444"/>
            <a:chExt cx="3979689" cy="2188611"/>
          </a:xfrm>
        </p:grpSpPr>
        <p:sp>
          <p:nvSpPr>
            <p:cNvPr id="1402" name="Google Shape;1402;p48"/>
            <p:cNvSpPr/>
            <p:nvPr/>
          </p:nvSpPr>
          <p:spPr>
            <a:xfrm>
              <a:off x="451414" y="1477444"/>
              <a:ext cx="2183685" cy="2183894"/>
            </a:xfrm>
            <a:custGeom>
              <a:rect b="b" l="l" r="r" t="t"/>
              <a:pathLst>
                <a:path extrusionOk="0" h="8342" w="8342">
                  <a:moveTo>
                    <a:pt x="0" y="4175"/>
                  </a:moveTo>
                  <a:cubicBezTo>
                    <a:pt x="0" y="6477"/>
                    <a:pt x="1874" y="8341"/>
                    <a:pt x="4176" y="8341"/>
                  </a:cubicBezTo>
                  <a:lnTo>
                    <a:pt x="4176" y="8341"/>
                  </a:lnTo>
                  <a:cubicBezTo>
                    <a:pt x="6477" y="8341"/>
                    <a:pt x="8342" y="6477"/>
                    <a:pt x="8342" y="4175"/>
                  </a:cubicBezTo>
                  <a:lnTo>
                    <a:pt x="8342" y="4175"/>
                  </a:lnTo>
                  <a:cubicBezTo>
                    <a:pt x="8342" y="1865"/>
                    <a:pt x="6477" y="0"/>
                    <a:pt x="4176" y="0"/>
                  </a:cubicBezTo>
                  <a:lnTo>
                    <a:pt x="4176" y="0"/>
                  </a:lnTo>
                  <a:cubicBezTo>
                    <a:pt x="1874" y="0"/>
                    <a:pt x="0" y="1865"/>
                    <a:pt x="0" y="4175"/>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533087" y="1591850"/>
              <a:ext cx="1971390" cy="1968960"/>
            </a:xfrm>
            <a:custGeom>
              <a:rect b="b" l="l" r="r" t="t"/>
              <a:pathLst>
                <a:path extrusionOk="0" h="7521" w="7531">
                  <a:moveTo>
                    <a:pt x="7530" y="3756"/>
                  </a:moveTo>
                  <a:cubicBezTo>
                    <a:pt x="7530" y="5835"/>
                    <a:pt x="5844" y="7521"/>
                    <a:pt x="3765" y="7521"/>
                  </a:cubicBezTo>
                  <a:cubicBezTo>
                    <a:pt x="1687" y="7521"/>
                    <a:pt x="1" y="5835"/>
                    <a:pt x="1" y="3756"/>
                  </a:cubicBezTo>
                  <a:cubicBezTo>
                    <a:pt x="1" y="1677"/>
                    <a:pt x="1687" y="0"/>
                    <a:pt x="3765" y="0"/>
                  </a:cubicBezTo>
                  <a:cubicBezTo>
                    <a:pt x="5844" y="0"/>
                    <a:pt x="7530" y="1677"/>
                    <a:pt x="7530" y="3756"/>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689627" y="1846318"/>
              <a:ext cx="1819302" cy="1819737"/>
            </a:xfrm>
            <a:custGeom>
              <a:rect b="b" l="l" r="r" t="t"/>
              <a:pathLst>
                <a:path extrusionOk="0" h="6951" w="6950">
                  <a:moveTo>
                    <a:pt x="6950" y="3471"/>
                  </a:moveTo>
                  <a:cubicBezTo>
                    <a:pt x="6950" y="5398"/>
                    <a:pt x="5398" y="6950"/>
                    <a:pt x="3480" y="6950"/>
                  </a:cubicBezTo>
                  <a:cubicBezTo>
                    <a:pt x="1553" y="6950"/>
                    <a:pt x="0" y="5398"/>
                    <a:pt x="0" y="3471"/>
                  </a:cubicBezTo>
                  <a:cubicBezTo>
                    <a:pt x="0" y="1553"/>
                    <a:pt x="1553" y="1"/>
                    <a:pt x="3480" y="1"/>
                  </a:cubicBezTo>
                  <a:cubicBezTo>
                    <a:pt x="5398" y="1"/>
                    <a:pt x="6950" y="1553"/>
                    <a:pt x="6950" y="3471"/>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445419" y="1939780"/>
              <a:ext cx="3979689" cy="1291697"/>
            </a:xfrm>
            <a:custGeom>
              <a:rect b="b" l="l" r="r" t="t"/>
              <a:pathLst>
                <a:path extrusionOk="0" h="4934" w="15203">
                  <a:moveTo>
                    <a:pt x="11143" y="197"/>
                  </a:moveTo>
                  <a:cubicBezTo>
                    <a:pt x="11223" y="339"/>
                    <a:pt x="11304" y="482"/>
                    <a:pt x="11375" y="634"/>
                  </a:cubicBezTo>
                  <a:lnTo>
                    <a:pt x="11375" y="634"/>
                  </a:lnTo>
                  <a:cubicBezTo>
                    <a:pt x="12249" y="554"/>
                    <a:pt x="12811" y="607"/>
                    <a:pt x="12865" y="803"/>
                  </a:cubicBezTo>
                  <a:lnTo>
                    <a:pt x="12865" y="803"/>
                  </a:lnTo>
                  <a:cubicBezTo>
                    <a:pt x="12918" y="1009"/>
                    <a:pt x="12472" y="1312"/>
                    <a:pt x="11705" y="1669"/>
                  </a:cubicBezTo>
                  <a:lnTo>
                    <a:pt x="11705" y="1669"/>
                  </a:lnTo>
                  <a:cubicBezTo>
                    <a:pt x="10777" y="2088"/>
                    <a:pt x="9359" y="2570"/>
                    <a:pt x="7753" y="2998"/>
                  </a:cubicBezTo>
                  <a:lnTo>
                    <a:pt x="7753" y="2998"/>
                  </a:lnTo>
                  <a:cubicBezTo>
                    <a:pt x="6147" y="3417"/>
                    <a:pt x="4684" y="3694"/>
                    <a:pt x="3658" y="3783"/>
                  </a:cubicBezTo>
                  <a:lnTo>
                    <a:pt x="3658" y="3783"/>
                  </a:lnTo>
                  <a:cubicBezTo>
                    <a:pt x="2820" y="3854"/>
                    <a:pt x="2285" y="3801"/>
                    <a:pt x="2231" y="3605"/>
                  </a:cubicBezTo>
                  <a:lnTo>
                    <a:pt x="2231" y="3605"/>
                  </a:lnTo>
                  <a:cubicBezTo>
                    <a:pt x="2178" y="3399"/>
                    <a:pt x="2641" y="3078"/>
                    <a:pt x="3444" y="2721"/>
                  </a:cubicBezTo>
                  <a:lnTo>
                    <a:pt x="3444" y="2721"/>
                  </a:lnTo>
                  <a:cubicBezTo>
                    <a:pt x="3435" y="2614"/>
                    <a:pt x="3426" y="2507"/>
                    <a:pt x="3426" y="2409"/>
                  </a:cubicBezTo>
                  <a:lnTo>
                    <a:pt x="3426" y="2409"/>
                  </a:lnTo>
                  <a:cubicBezTo>
                    <a:pt x="3426" y="2347"/>
                    <a:pt x="3435" y="2284"/>
                    <a:pt x="3435" y="2222"/>
                  </a:cubicBezTo>
                  <a:lnTo>
                    <a:pt x="3435" y="2222"/>
                  </a:lnTo>
                  <a:cubicBezTo>
                    <a:pt x="1330" y="3043"/>
                    <a:pt x="1" y="3863"/>
                    <a:pt x="135" y="4372"/>
                  </a:cubicBezTo>
                  <a:lnTo>
                    <a:pt x="135" y="4372"/>
                  </a:lnTo>
                  <a:cubicBezTo>
                    <a:pt x="268" y="4871"/>
                    <a:pt x="1830" y="4934"/>
                    <a:pt x="4060" y="4613"/>
                  </a:cubicBezTo>
                  <a:lnTo>
                    <a:pt x="4060" y="4613"/>
                  </a:lnTo>
                  <a:cubicBezTo>
                    <a:pt x="5220" y="4443"/>
                    <a:pt x="6558" y="4167"/>
                    <a:pt x="7967" y="3801"/>
                  </a:cubicBezTo>
                  <a:lnTo>
                    <a:pt x="7967" y="3801"/>
                  </a:lnTo>
                  <a:cubicBezTo>
                    <a:pt x="9377" y="3426"/>
                    <a:pt x="10670" y="3007"/>
                    <a:pt x="11768" y="2588"/>
                  </a:cubicBezTo>
                  <a:lnTo>
                    <a:pt x="11768" y="2588"/>
                  </a:lnTo>
                  <a:cubicBezTo>
                    <a:pt x="13864" y="1767"/>
                    <a:pt x="15202" y="946"/>
                    <a:pt x="15068" y="438"/>
                  </a:cubicBezTo>
                  <a:lnTo>
                    <a:pt x="15068" y="438"/>
                  </a:lnTo>
                  <a:cubicBezTo>
                    <a:pt x="14988" y="143"/>
                    <a:pt x="14408" y="0"/>
                    <a:pt x="13480" y="0"/>
                  </a:cubicBezTo>
                  <a:lnTo>
                    <a:pt x="13480" y="0"/>
                  </a:lnTo>
                  <a:cubicBezTo>
                    <a:pt x="12847" y="0"/>
                    <a:pt x="12044" y="63"/>
                    <a:pt x="11143" y="197"/>
                  </a:cubicBezTo>
                </a:path>
              </a:pathLst>
            </a:custGeom>
            <a:solidFill>
              <a:srgbClr val="FFFFFF">
                <a:alpha val="37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31"/>
          <p:cNvSpPr txBox="1"/>
          <p:nvPr>
            <p:ph type="title"/>
          </p:nvPr>
        </p:nvSpPr>
        <p:spPr>
          <a:xfrm>
            <a:off x="720000" y="3479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Executive Summary - Wawasan Utama</a:t>
            </a:r>
            <a:endParaRPr/>
          </a:p>
        </p:txBody>
      </p:sp>
      <p:sp>
        <p:nvSpPr>
          <p:cNvPr id="1205" name="Google Shape;1205;p31"/>
          <p:cNvSpPr txBox="1"/>
          <p:nvPr>
            <p:ph idx="1" type="subTitle"/>
          </p:nvPr>
        </p:nvSpPr>
        <p:spPr>
          <a:xfrm>
            <a:off x="907175" y="1133900"/>
            <a:ext cx="7306200" cy="33015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Di tengah industri video game yang semakin kompetitif dan cepat berubah, publisher dan developer menghadapi tantangan besar: Genre apa yang harus dikembangkan? Platform mana yang menjanjikan? Dan di wilayah mana peluang paling tinggi?</a:t>
            </a:r>
            <a:endParaRPr/>
          </a:p>
          <a:p>
            <a:pPr indent="0" lvl="0" marL="0" rtl="0" algn="l">
              <a:spcBef>
                <a:spcPts val="0"/>
              </a:spcBef>
              <a:spcAft>
                <a:spcPts val="0"/>
              </a:spcAft>
              <a:buNone/>
            </a:pPr>
            <a:r>
              <a:rPr lang="en"/>
              <a:t>Melalui proyek GameSphere Analytics, kami menjawab pertanyaan-pertanyaan ini berdasarkan data penjualan historis, analisis pasar, dan proyeksi berbasis model ARIMA.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Temuan Utama:</a:t>
            </a:r>
            <a:endParaRPr/>
          </a:p>
          <a:p>
            <a:pPr indent="-310832" lvl="0" marL="457200" rtl="0" algn="l">
              <a:spcBef>
                <a:spcPts val="0"/>
              </a:spcBef>
              <a:spcAft>
                <a:spcPts val="0"/>
              </a:spcAft>
              <a:buSzPct val="100000"/>
              <a:buChar char="●"/>
            </a:pPr>
            <a:r>
              <a:rPr lang="en"/>
              <a:t>Wilayah Prioritas: Amerika Utara &amp; Eropa Barat — mencetak rata-rata penjualan tertinggi secara global</a:t>
            </a:r>
            <a:endParaRPr/>
          </a:p>
          <a:p>
            <a:pPr indent="-310832" lvl="0" marL="457200" rtl="0" algn="l">
              <a:spcBef>
                <a:spcPts val="0"/>
              </a:spcBef>
              <a:spcAft>
                <a:spcPts val="0"/>
              </a:spcAft>
              <a:buSzPct val="100000"/>
              <a:buChar char="●"/>
            </a:pPr>
            <a:r>
              <a:rPr lang="en"/>
              <a:t>Genre Terpopuler: Action, Sports, dan Shooter — menyumbang pangsa pasar terbesar</a:t>
            </a:r>
            <a:endParaRPr/>
          </a:p>
          <a:p>
            <a:pPr indent="-310832" lvl="0" marL="457200" rtl="0" algn="l">
              <a:spcBef>
                <a:spcPts val="0"/>
              </a:spcBef>
              <a:spcAft>
                <a:spcPts val="0"/>
              </a:spcAft>
              <a:buSzPct val="100000"/>
              <a:buChar char="●"/>
            </a:pPr>
            <a:r>
              <a:rPr lang="en"/>
              <a:t>Platform Terkuat: PS2, Xbox 360, PS3 — menunjukkan kekuatan distribusi dan user base</a:t>
            </a:r>
            <a:endParaRPr/>
          </a:p>
          <a:p>
            <a:pPr indent="-310832" lvl="0" marL="457200" rtl="0" algn="l">
              <a:spcBef>
                <a:spcPts val="0"/>
              </a:spcBef>
              <a:spcAft>
                <a:spcPts val="0"/>
              </a:spcAft>
              <a:buSzPct val="100000"/>
              <a:buChar char="●"/>
            </a:pPr>
            <a:r>
              <a:rPr lang="en"/>
              <a:t>Publisher Dominan: Nintendo, EA, Activision — masing-masing unggul di genre spesifik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49"/>
          <p:cNvSpPr txBox="1"/>
          <p:nvPr>
            <p:ph type="title"/>
          </p:nvPr>
        </p:nvSpPr>
        <p:spPr>
          <a:xfrm>
            <a:off x="720000" y="361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Focus Areas</a:t>
            </a:r>
            <a:endParaRPr/>
          </a:p>
        </p:txBody>
      </p:sp>
      <p:sp>
        <p:nvSpPr>
          <p:cNvPr id="1411" name="Google Shape;1411;p49"/>
          <p:cNvSpPr txBox="1"/>
          <p:nvPr>
            <p:ph idx="1" type="body"/>
          </p:nvPr>
        </p:nvSpPr>
        <p:spPr>
          <a:xfrm>
            <a:off x="720000" y="1020698"/>
            <a:ext cx="7704000" cy="375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Prioritaskan Wilayah dengan Potensi Penjualan Tertinggi</a:t>
            </a:r>
            <a:endParaRPr sz="1400"/>
          </a:p>
          <a:p>
            <a:pPr indent="0" lvl="0" marL="914400" rtl="0" algn="l">
              <a:spcBef>
                <a:spcPts val="0"/>
              </a:spcBef>
              <a:spcAft>
                <a:spcPts val="0"/>
              </a:spcAft>
              <a:buNone/>
            </a:pPr>
            <a:r>
              <a:rPr lang="en" sz="1400"/>
              <a:t>🎯	Fokus peluncuran game baru di Amerika Utara (California, Texas) &amp; Eropa Barat (UK, Jerman)</a:t>
            </a:r>
            <a:endParaRPr sz="1400"/>
          </a:p>
          <a:p>
            <a:pPr indent="0" lvl="0" marL="914400" rtl="0" algn="l">
              <a:spcBef>
                <a:spcPts val="0"/>
              </a:spcBef>
              <a:spcAft>
                <a:spcPts val="0"/>
              </a:spcAft>
              <a:buNone/>
            </a:pPr>
            <a:r>
              <a:rPr lang="en" sz="1400"/>
              <a:t>📅 	Waktu: Q3 2025</a:t>
            </a:r>
            <a:endParaRPr sz="1400"/>
          </a:p>
          <a:p>
            <a:pPr indent="0" lvl="0" marL="914400" rtl="0" algn="l">
              <a:spcBef>
                <a:spcPts val="0"/>
              </a:spcBef>
              <a:spcAft>
                <a:spcPts val="0"/>
              </a:spcAft>
              <a:buNone/>
            </a:pPr>
            <a:r>
              <a:rPr lang="en" sz="1400"/>
              <a:t>🎯 	Target: Capai +15% MoM sales dari baseline</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Fokus pada Genre dengan Proyeksi Pertumbuhan Positif</a:t>
            </a:r>
            <a:endParaRPr sz="1400"/>
          </a:p>
          <a:p>
            <a:pPr indent="0" lvl="0" marL="457200" rtl="0" algn="l">
              <a:spcBef>
                <a:spcPts val="0"/>
              </a:spcBef>
              <a:spcAft>
                <a:spcPts val="0"/>
              </a:spcAft>
              <a:buNone/>
            </a:pPr>
            <a:r>
              <a:rPr lang="en" sz="1400"/>
              <a:t>	💰Alokasi Dana:</a:t>
            </a:r>
            <a:endParaRPr sz="1400"/>
          </a:p>
          <a:p>
            <a:pPr indent="-317500" lvl="0" marL="1828800" rtl="0" algn="l">
              <a:spcBef>
                <a:spcPts val="0"/>
              </a:spcBef>
              <a:spcAft>
                <a:spcPts val="0"/>
              </a:spcAft>
              <a:buSzPts val="1400"/>
              <a:buChar char="●"/>
            </a:pPr>
            <a:r>
              <a:rPr lang="en" sz="1400"/>
              <a:t>40% untuk Action (tumbuh stabil</a:t>
            </a:r>
            <a:endParaRPr sz="1400"/>
          </a:p>
          <a:p>
            <a:pPr indent="-317500" lvl="0" marL="1828800" rtl="0" algn="l">
              <a:spcBef>
                <a:spcPts val="0"/>
              </a:spcBef>
              <a:spcAft>
                <a:spcPts val="0"/>
              </a:spcAft>
              <a:buSzPts val="1400"/>
              <a:buChar char="●"/>
            </a:pPr>
            <a:r>
              <a:rPr lang="en" sz="1400"/>
              <a:t>30% untuk Sports/Shooter (jenuh → dibatasi)</a:t>
            </a:r>
            <a:endParaRPr sz="1400"/>
          </a:p>
          <a:p>
            <a:pPr indent="-317500" lvl="0" marL="1828800" rtl="0" algn="l">
              <a:spcBef>
                <a:spcPts val="0"/>
              </a:spcBef>
              <a:spcAft>
                <a:spcPts val="0"/>
              </a:spcAft>
              <a:buSzPts val="1400"/>
              <a:buChar char="●"/>
            </a:pPr>
            <a:r>
              <a:rPr lang="en" sz="1400"/>
              <a:t>20% untuk niche (Puzzle di Jepang, Strategy di Prancis)</a:t>
            </a:r>
            <a:endParaRPr sz="1400"/>
          </a:p>
          <a:p>
            <a:pPr indent="0" lvl="0" marL="0" rtl="0" algn="l">
              <a:spcBef>
                <a:spcPts val="0"/>
              </a:spcBef>
              <a:spcAft>
                <a:spcPts val="0"/>
              </a:spcAft>
              <a:buNone/>
            </a:pPr>
            <a:r>
              <a:rPr lang="en" sz="1400"/>
              <a:t>		🎯 KPI:</a:t>
            </a:r>
            <a:endParaRPr sz="1400"/>
          </a:p>
          <a:p>
            <a:pPr indent="-317500" lvl="0" marL="1828800" rtl="0" algn="l">
              <a:spcBef>
                <a:spcPts val="0"/>
              </a:spcBef>
              <a:spcAft>
                <a:spcPts val="0"/>
              </a:spcAft>
              <a:buSzPts val="1400"/>
              <a:buChar char="●"/>
            </a:pPr>
            <a:r>
              <a:rPr lang="en" sz="1400"/>
              <a:t>Action: 200K active users dalam 90 hari</a:t>
            </a:r>
            <a:endParaRPr sz="1400"/>
          </a:p>
          <a:p>
            <a:pPr indent="-317500" lvl="0" marL="1828800" rtl="0" algn="l">
              <a:spcBef>
                <a:spcPts val="0"/>
              </a:spcBef>
              <a:spcAft>
                <a:spcPts val="0"/>
              </a:spcAft>
              <a:buSzPts val="1400"/>
              <a:buChar char="●"/>
            </a:pPr>
            <a:r>
              <a:rPr lang="en" sz="1400"/>
              <a:t>Niche: Minimal 50K trial players</a:t>
            </a:r>
            <a:endParaRPr sz="1400"/>
          </a:p>
          <a:p>
            <a:pPr indent="0" lvl="0" marL="0" rtl="0" algn="l">
              <a:spcBef>
                <a:spcPts val="0"/>
              </a:spcBef>
              <a:spcAft>
                <a:spcPts val="0"/>
              </a:spcAft>
              <a:buNone/>
            </a:pPr>
            <a:r>
              <a:t/>
            </a:r>
            <a:endParaRPr sz="1400"/>
          </a:p>
        </p:txBody>
      </p:sp>
      <p:grpSp>
        <p:nvGrpSpPr>
          <p:cNvPr id="1412" name="Google Shape;1412;p49"/>
          <p:cNvGrpSpPr/>
          <p:nvPr/>
        </p:nvGrpSpPr>
        <p:grpSpPr>
          <a:xfrm>
            <a:off x="6858121" y="3854355"/>
            <a:ext cx="2239166" cy="1289137"/>
            <a:chOff x="4745178" y="2384380"/>
            <a:chExt cx="3407649" cy="2151071"/>
          </a:xfrm>
        </p:grpSpPr>
        <p:sp>
          <p:nvSpPr>
            <p:cNvPr id="1413" name="Google Shape;1413;p49"/>
            <p:cNvSpPr/>
            <p:nvPr/>
          </p:nvSpPr>
          <p:spPr>
            <a:xfrm>
              <a:off x="5373452" y="2384380"/>
              <a:ext cx="2151113" cy="2151071"/>
            </a:xfrm>
            <a:custGeom>
              <a:rect b="b" l="l" r="r" t="t"/>
              <a:pathLst>
                <a:path extrusionOk="0" h="22160" w="22161">
                  <a:moveTo>
                    <a:pt x="22161" y="11080"/>
                  </a:moveTo>
                  <a:cubicBezTo>
                    <a:pt x="22161" y="17200"/>
                    <a:pt x="17201" y="22160"/>
                    <a:pt x="11081" y="22160"/>
                  </a:cubicBezTo>
                  <a:cubicBezTo>
                    <a:pt x="4961" y="22160"/>
                    <a:pt x="1" y="17200"/>
                    <a:pt x="1" y="11080"/>
                  </a:cubicBezTo>
                  <a:cubicBezTo>
                    <a:pt x="1" y="4960"/>
                    <a:pt x="4961" y="0"/>
                    <a:pt x="11081" y="0"/>
                  </a:cubicBezTo>
                  <a:cubicBezTo>
                    <a:pt x="17201" y="0"/>
                    <a:pt x="22161" y="4960"/>
                    <a:pt x="22161" y="11080"/>
                  </a:cubicBezTo>
                  <a:close/>
                </a:path>
              </a:pathLst>
            </a:cu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49"/>
            <p:cNvGrpSpPr/>
            <p:nvPr/>
          </p:nvGrpSpPr>
          <p:grpSpPr>
            <a:xfrm>
              <a:off x="4745178" y="2448585"/>
              <a:ext cx="3407649" cy="2022666"/>
              <a:chOff x="2938925" y="1230825"/>
              <a:chExt cx="3193074" cy="1895302"/>
            </a:xfrm>
          </p:grpSpPr>
          <p:sp>
            <p:nvSpPr>
              <p:cNvPr id="1415" name="Google Shape;1415;p49"/>
              <p:cNvSpPr/>
              <p:nvPr/>
            </p:nvSpPr>
            <p:spPr>
              <a:xfrm>
                <a:off x="3912451" y="1291054"/>
                <a:ext cx="1232864" cy="1454480"/>
              </a:xfrm>
              <a:custGeom>
                <a:rect b="b" l="l" r="r" t="t"/>
                <a:pathLst>
                  <a:path extrusionOk="0" h="16808" w="14247">
                    <a:moveTo>
                      <a:pt x="4371" y="2258"/>
                    </a:moveTo>
                    <a:cubicBezTo>
                      <a:pt x="4139" y="3810"/>
                      <a:pt x="4327" y="3382"/>
                      <a:pt x="2498" y="4765"/>
                    </a:cubicBezTo>
                    <a:lnTo>
                      <a:pt x="2498" y="4765"/>
                    </a:lnTo>
                    <a:cubicBezTo>
                      <a:pt x="660" y="6147"/>
                      <a:pt x="0" y="6825"/>
                      <a:pt x="491" y="8904"/>
                    </a:cubicBezTo>
                    <a:lnTo>
                      <a:pt x="491" y="8904"/>
                    </a:lnTo>
                    <a:cubicBezTo>
                      <a:pt x="990" y="10982"/>
                      <a:pt x="1240" y="11420"/>
                      <a:pt x="321" y="15470"/>
                    </a:cubicBezTo>
                    <a:lnTo>
                      <a:pt x="321" y="15470"/>
                    </a:lnTo>
                    <a:cubicBezTo>
                      <a:pt x="250" y="15809"/>
                      <a:pt x="170" y="16130"/>
                      <a:pt x="89" y="16442"/>
                    </a:cubicBezTo>
                    <a:lnTo>
                      <a:pt x="89" y="16442"/>
                    </a:lnTo>
                    <a:cubicBezTo>
                      <a:pt x="2355" y="16683"/>
                      <a:pt x="4710" y="16808"/>
                      <a:pt x="7119" y="16808"/>
                    </a:cubicBezTo>
                    <a:lnTo>
                      <a:pt x="7119" y="16808"/>
                    </a:lnTo>
                    <a:cubicBezTo>
                      <a:pt x="9537" y="16808"/>
                      <a:pt x="11892" y="16683"/>
                      <a:pt x="14149" y="16442"/>
                    </a:cubicBezTo>
                    <a:lnTo>
                      <a:pt x="14149" y="16442"/>
                    </a:lnTo>
                    <a:cubicBezTo>
                      <a:pt x="14069" y="16130"/>
                      <a:pt x="13997" y="15809"/>
                      <a:pt x="13917" y="15470"/>
                    </a:cubicBezTo>
                    <a:lnTo>
                      <a:pt x="13917" y="15470"/>
                    </a:lnTo>
                    <a:cubicBezTo>
                      <a:pt x="12998" y="11420"/>
                      <a:pt x="13257" y="10982"/>
                      <a:pt x="13747" y="8904"/>
                    </a:cubicBezTo>
                    <a:lnTo>
                      <a:pt x="13747" y="8904"/>
                    </a:lnTo>
                    <a:cubicBezTo>
                      <a:pt x="14247" y="6825"/>
                      <a:pt x="13587" y="6147"/>
                      <a:pt x="11749" y="4765"/>
                    </a:cubicBezTo>
                    <a:lnTo>
                      <a:pt x="11749" y="4765"/>
                    </a:lnTo>
                    <a:cubicBezTo>
                      <a:pt x="9911" y="3382"/>
                      <a:pt x="10099" y="3810"/>
                      <a:pt x="9867" y="2258"/>
                    </a:cubicBezTo>
                    <a:lnTo>
                      <a:pt x="9867" y="2258"/>
                    </a:lnTo>
                    <a:cubicBezTo>
                      <a:pt x="9635" y="714"/>
                      <a:pt x="8511" y="1"/>
                      <a:pt x="7119" y="1"/>
                    </a:cubicBezTo>
                    <a:lnTo>
                      <a:pt x="7119" y="1"/>
                    </a:lnTo>
                    <a:cubicBezTo>
                      <a:pt x="5727" y="1"/>
                      <a:pt x="4603" y="714"/>
                      <a:pt x="4371" y="2258"/>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4528498" y="1291054"/>
                <a:ext cx="592159" cy="682502"/>
              </a:xfrm>
              <a:custGeom>
                <a:rect b="b" l="l" r="r" t="t"/>
                <a:pathLst>
                  <a:path extrusionOk="0" h="7887" w="6843">
                    <a:moveTo>
                      <a:pt x="0" y="1"/>
                    </a:moveTo>
                    <a:cubicBezTo>
                      <a:pt x="1392" y="1"/>
                      <a:pt x="2516" y="991"/>
                      <a:pt x="2748" y="2543"/>
                    </a:cubicBezTo>
                    <a:cubicBezTo>
                      <a:pt x="2980" y="4095"/>
                      <a:pt x="2792" y="3667"/>
                      <a:pt x="4630" y="5050"/>
                    </a:cubicBezTo>
                    <a:cubicBezTo>
                      <a:pt x="6022" y="6094"/>
                      <a:pt x="6735" y="6736"/>
                      <a:pt x="6789" y="7887"/>
                    </a:cubicBezTo>
                    <a:cubicBezTo>
                      <a:pt x="6842" y="6558"/>
                      <a:pt x="6129" y="5898"/>
                      <a:pt x="4630" y="4765"/>
                    </a:cubicBezTo>
                    <a:cubicBezTo>
                      <a:pt x="2792" y="3382"/>
                      <a:pt x="2980" y="3810"/>
                      <a:pt x="2748" y="2258"/>
                    </a:cubicBezTo>
                    <a:cubicBezTo>
                      <a:pt x="2516" y="714"/>
                      <a:pt x="1392" y="1"/>
                      <a:pt x="0"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3936335" y="1291054"/>
                <a:ext cx="592246" cy="682502"/>
              </a:xfrm>
              <a:custGeom>
                <a:rect b="b" l="l" r="r" t="t"/>
                <a:pathLst>
                  <a:path extrusionOk="0" h="7887" w="6844">
                    <a:moveTo>
                      <a:pt x="6843" y="1"/>
                    </a:moveTo>
                    <a:cubicBezTo>
                      <a:pt x="5451" y="1"/>
                      <a:pt x="4327" y="714"/>
                      <a:pt x="4095" y="2258"/>
                    </a:cubicBezTo>
                    <a:cubicBezTo>
                      <a:pt x="3863" y="3810"/>
                      <a:pt x="4060" y="3382"/>
                      <a:pt x="2222" y="4765"/>
                    </a:cubicBezTo>
                    <a:cubicBezTo>
                      <a:pt x="714" y="5898"/>
                      <a:pt x="1" y="6558"/>
                      <a:pt x="63" y="7887"/>
                    </a:cubicBezTo>
                    <a:cubicBezTo>
                      <a:pt x="117" y="6736"/>
                      <a:pt x="830" y="6094"/>
                      <a:pt x="2222" y="5050"/>
                    </a:cubicBezTo>
                    <a:cubicBezTo>
                      <a:pt x="4060" y="3667"/>
                      <a:pt x="3863" y="4095"/>
                      <a:pt x="4095" y="2543"/>
                    </a:cubicBezTo>
                    <a:cubicBezTo>
                      <a:pt x="4327" y="991"/>
                      <a:pt x="5451" y="1"/>
                      <a:pt x="684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4043639" y="1755838"/>
                <a:ext cx="273364" cy="275701"/>
              </a:xfrm>
              <a:custGeom>
                <a:rect b="b" l="l" r="r" t="t"/>
                <a:pathLst>
                  <a:path extrusionOk="0" h="3186" w="3159">
                    <a:moveTo>
                      <a:pt x="2886" y="1"/>
                    </a:moveTo>
                    <a:cubicBezTo>
                      <a:pt x="2411" y="1"/>
                      <a:pt x="189" y="991"/>
                      <a:pt x="90" y="1472"/>
                    </a:cubicBezTo>
                    <a:cubicBezTo>
                      <a:pt x="1" y="1954"/>
                      <a:pt x="108" y="3015"/>
                      <a:pt x="429" y="3167"/>
                    </a:cubicBezTo>
                    <a:cubicBezTo>
                      <a:pt x="457" y="3180"/>
                      <a:pt x="495" y="3185"/>
                      <a:pt x="542" y="3185"/>
                    </a:cubicBezTo>
                    <a:cubicBezTo>
                      <a:pt x="1036" y="3185"/>
                      <a:pt x="2476" y="2555"/>
                      <a:pt x="2704" y="2409"/>
                    </a:cubicBezTo>
                    <a:cubicBezTo>
                      <a:pt x="2953" y="2239"/>
                      <a:pt x="3159" y="196"/>
                      <a:pt x="2962" y="18"/>
                    </a:cubicBezTo>
                    <a:cubicBezTo>
                      <a:pt x="2948" y="6"/>
                      <a:pt x="2922" y="1"/>
                      <a:pt x="288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4739991" y="1755838"/>
                <a:ext cx="274143" cy="275701"/>
              </a:xfrm>
              <a:custGeom>
                <a:rect b="b" l="l" r="r" t="t"/>
                <a:pathLst>
                  <a:path extrusionOk="0" h="3186" w="3168">
                    <a:moveTo>
                      <a:pt x="282" y="1"/>
                    </a:moveTo>
                    <a:cubicBezTo>
                      <a:pt x="246" y="1"/>
                      <a:pt x="220" y="6"/>
                      <a:pt x="206" y="18"/>
                    </a:cubicBezTo>
                    <a:cubicBezTo>
                      <a:pt x="0" y="196"/>
                      <a:pt x="214" y="2239"/>
                      <a:pt x="455" y="2409"/>
                    </a:cubicBezTo>
                    <a:cubicBezTo>
                      <a:pt x="683" y="2555"/>
                      <a:pt x="2123" y="3185"/>
                      <a:pt x="2624" y="3185"/>
                    </a:cubicBezTo>
                    <a:cubicBezTo>
                      <a:pt x="2671" y="3185"/>
                      <a:pt x="2710" y="3180"/>
                      <a:pt x="2739" y="3167"/>
                    </a:cubicBezTo>
                    <a:cubicBezTo>
                      <a:pt x="3060" y="3015"/>
                      <a:pt x="3167" y="1954"/>
                      <a:pt x="3069" y="1472"/>
                    </a:cubicBezTo>
                    <a:cubicBezTo>
                      <a:pt x="2978" y="991"/>
                      <a:pt x="757" y="1"/>
                      <a:pt x="28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4120050" y="2002811"/>
                <a:ext cx="830736" cy="742730"/>
              </a:xfrm>
              <a:custGeom>
                <a:rect b="b" l="l" r="r" t="t"/>
                <a:pathLst>
                  <a:path extrusionOk="0" h="8583" w="9600">
                    <a:moveTo>
                      <a:pt x="2677" y="108"/>
                    </a:moveTo>
                    <a:cubicBezTo>
                      <a:pt x="2079" y="242"/>
                      <a:pt x="804" y="902"/>
                      <a:pt x="714" y="1232"/>
                    </a:cubicBezTo>
                    <a:lnTo>
                      <a:pt x="714" y="1232"/>
                    </a:lnTo>
                    <a:cubicBezTo>
                      <a:pt x="625" y="1562"/>
                      <a:pt x="982" y="3890"/>
                      <a:pt x="875" y="5193"/>
                    </a:cubicBezTo>
                    <a:lnTo>
                      <a:pt x="875" y="5193"/>
                    </a:lnTo>
                    <a:cubicBezTo>
                      <a:pt x="875" y="5264"/>
                      <a:pt x="866" y="5336"/>
                      <a:pt x="848" y="5416"/>
                    </a:cubicBezTo>
                    <a:lnTo>
                      <a:pt x="848" y="5416"/>
                    </a:lnTo>
                    <a:cubicBezTo>
                      <a:pt x="848" y="5452"/>
                      <a:pt x="839" y="5487"/>
                      <a:pt x="839" y="5514"/>
                    </a:cubicBezTo>
                    <a:lnTo>
                      <a:pt x="839" y="5514"/>
                    </a:lnTo>
                    <a:cubicBezTo>
                      <a:pt x="830" y="5550"/>
                      <a:pt x="822" y="5585"/>
                      <a:pt x="822" y="5621"/>
                    </a:cubicBezTo>
                    <a:lnTo>
                      <a:pt x="822" y="5621"/>
                    </a:lnTo>
                    <a:cubicBezTo>
                      <a:pt x="804" y="5675"/>
                      <a:pt x="795" y="5728"/>
                      <a:pt x="786" y="5782"/>
                    </a:cubicBezTo>
                    <a:lnTo>
                      <a:pt x="786" y="5782"/>
                    </a:lnTo>
                    <a:cubicBezTo>
                      <a:pt x="777" y="5817"/>
                      <a:pt x="768" y="5853"/>
                      <a:pt x="759" y="5898"/>
                    </a:cubicBezTo>
                    <a:lnTo>
                      <a:pt x="759" y="5898"/>
                    </a:lnTo>
                    <a:cubicBezTo>
                      <a:pt x="759" y="5898"/>
                      <a:pt x="759" y="5907"/>
                      <a:pt x="759" y="5916"/>
                    </a:cubicBezTo>
                    <a:lnTo>
                      <a:pt x="759" y="5916"/>
                    </a:lnTo>
                    <a:cubicBezTo>
                      <a:pt x="732" y="6023"/>
                      <a:pt x="706" y="6130"/>
                      <a:pt x="679" y="6246"/>
                    </a:cubicBezTo>
                    <a:lnTo>
                      <a:pt x="679" y="6246"/>
                    </a:lnTo>
                    <a:cubicBezTo>
                      <a:pt x="679" y="6255"/>
                      <a:pt x="670" y="6255"/>
                      <a:pt x="670" y="6263"/>
                    </a:cubicBezTo>
                    <a:lnTo>
                      <a:pt x="670" y="6263"/>
                    </a:lnTo>
                    <a:cubicBezTo>
                      <a:pt x="661" y="6317"/>
                      <a:pt x="643" y="6370"/>
                      <a:pt x="625" y="6433"/>
                    </a:cubicBezTo>
                    <a:lnTo>
                      <a:pt x="625" y="6433"/>
                    </a:lnTo>
                    <a:cubicBezTo>
                      <a:pt x="625" y="6433"/>
                      <a:pt x="625" y="6433"/>
                      <a:pt x="625" y="6433"/>
                    </a:cubicBezTo>
                    <a:lnTo>
                      <a:pt x="625" y="6433"/>
                    </a:lnTo>
                    <a:cubicBezTo>
                      <a:pt x="598" y="6558"/>
                      <a:pt x="563" y="6683"/>
                      <a:pt x="527" y="6799"/>
                    </a:cubicBezTo>
                    <a:lnTo>
                      <a:pt x="527" y="6799"/>
                    </a:lnTo>
                    <a:cubicBezTo>
                      <a:pt x="518" y="6834"/>
                      <a:pt x="509" y="6861"/>
                      <a:pt x="500" y="6897"/>
                    </a:cubicBezTo>
                    <a:lnTo>
                      <a:pt x="500" y="6897"/>
                    </a:lnTo>
                    <a:cubicBezTo>
                      <a:pt x="483" y="6950"/>
                      <a:pt x="465" y="7013"/>
                      <a:pt x="447" y="7066"/>
                    </a:cubicBezTo>
                    <a:lnTo>
                      <a:pt x="447" y="7066"/>
                    </a:lnTo>
                    <a:cubicBezTo>
                      <a:pt x="429" y="7129"/>
                      <a:pt x="402" y="7191"/>
                      <a:pt x="384" y="7263"/>
                    </a:cubicBezTo>
                    <a:lnTo>
                      <a:pt x="384" y="7263"/>
                    </a:lnTo>
                    <a:cubicBezTo>
                      <a:pt x="375" y="7298"/>
                      <a:pt x="358" y="7343"/>
                      <a:pt x="349" y="7387"/>
                    </a:cubicBezTo>
                    <a:lnTo>
                      <a:pt x="349" y="7387"/>
                    </a:lnTo>
                    <a:cubicBezTo>
                      <a:pt x="331" y="7432"/>
                      <a:pt x="313" y="7477"/>
                      <a:pt x="304" y="7512"/>
                    </a:cubicBezTo>
                    <a:lnTo>
                      <a:pt x="304" y="7512"/>
                    </a:lnTo>
                    <a:cubicBezTo>
                      <a:pt x="295" y="7539"/>
                      <a:pt x="286" y="7557"/>
                      <a:pt x="286" y="7575"/>
                    </a:cubicBezTo>
                    <a:lnTo>
                      <a:pt x="286" y="7575"/>
                    </a:lnTo>
                    <a:cubicBezTo>
                      <a:pt x="268" y="7619"/>
                      <a:pt x="259" y="7664"/>
                      <a:pt x="242" y="7709"/>
                    </a:cubicBezTo>
                    <a:lnTo>
                      <a:pt x="242" y="7709"/>
                    </a:lnTo>
                    <a:cubicBezTo>
                      <a:pt x="224" y="7771"/>
                      <a:pt x="197" y="7842"/>
                      <a:pt x="179" y="7905"/>
                    </a:cubicBezTo>
                    <a:lnTo>
                      <a:pt x="179" y="7905"/>
                    </a:lnTo>
                    <a:cubicBezTo>
                      <a:pt x="161" y="7941"/>
                      <a:pt x="152" y="7967"/>
                      <a:pt x="144" y="7994"/>
                    </a:cubicBezTo>
                    <a:lnTo>
                      <a:pt x="144" y="7994"/>
                    </a:lnTo>
                    <a:cubicBezTo>
                      <a:pt x="108" y="8101"/>
                      <a:pt x="72" y="8208"/>
                      <a:pt x="36" y="8315"/>
                    </a:cubicBezTo>
                    <a:lnTo>
                      <a:pt x="36" y="8315"/>
                    </a:lnTo>
                    <a:cubicBezTo>
                      <a:pt x="28" y="8351"/>
                      <a:pt x="10" y="8387"/>
                      <a:pt x="1" y="8422"/>
                    </a:cubicBezTo>
                    <a:lnTo>
                      <a:pt x="1" y="8422"/>
                    </a:lnTo>
                    <a:cubicBezTo>
                      <a:pt x="1080" y="8494"/>
                      <a:pt x="2186" y="8547"/>
                      <a:pt x="3302" y="8565"/>
                    </a:cubicBezTo>
                    <a:lnTo>
                      <a:pt x="3302" y="8565"/>
                    </a:lnTo>
                    <a:cubicBezTo>
                      <a:pt x="3774" y="8574"/>
                      <a:pt x="4247" y="8583"/>
                      <a:pt x="4720" y="8583"/>
                    </a:cubicBezTo>
                    <a:lnTo>
                      <a:pt x="4720" y="8583"/>
                    </a:lnTo>
                    <a:cubicBezTo>
                      <a:pt x="5255" y="8583"/>
                      <a:pt x="5782" y="8574"/>
                      <a:pt x="6308" y="8565"/>
                    </a:cubicBezTo>
                    <a:lnTo>
                      <a:pt x="6308" y="8565"/>
                    </a:lnTo>
                    <a:lnTo>
                      <a:pt x="6308" y="8565"/>
                    </a:lnTo>
                    <a:cubicBezTo>
                      <a:pt x="7423" y="8538"/>
                      <a:pt x="8520" y="8485"/>
                      <a:pt x="9600" y="8404"/>
                    </a:cubicBezTo>
                    <a:lnTo>
                      <a:pt x="9600" y="8404"/>
                    </a:lnTo>
                    <a:cubicBezTo>
                      <a:pt x="9582" y="8378"/>
                      <a:pt x="9573" y="8342"/>
                      <a:pt x="9564" y="8315"/>
                    </a:cubicBezTo>
                    <a:lnTo>
                      <a:pt x="9564" y="8315"/>
                    </a:lnTo>
                    <a:cubicBezTo>
                      <a:pt x="9528" y="8208"/>
                      <a:pt x="9493" y="8101"/>
                      <a:pt x="9457" y="7994"/>
                    </a:cubicBezTo>
                    <a:lnTo>
                      <a:pt x="9457" y="7994"/>
                    </a:lnTo>
                    <a:cubicBezTo>
                      <a:pt x="9448" y="7967"/>
                      <a:pt x="9430" y="7941"/>
                      <a:pt x="9421" y="7905"/>
                    </a:cubicBezTo>
                    <a:lnTo>
                      <a:pt x="9421" y="7905"/>
                    </a:lnTo>
                    <a:cubicBezTo>
                      <a:pt x="9404" y="7842"/>
                      <a:pt x="9377" y="7771"/>
                      <a:pt x="9359" y="7709"/>
                    </a:cubicBezTo>
                    <a:lnTo>
                      <a:pt x="9359" y="7709"/>
                    </a:lnTo>
                    <a:cubicBezTo>
                      <a:pt x="9341" y="7664"/>
                      <a:pt x="9332" y="7619"/>
                      <a:pt x="9314" y="7575"/>
                    </a:cubicBezTo>
                    <a:lnTo>
                      <a:pt x="9314" y="7575"/>
                    </a:lnTo>
                    <a:cubicBezTo>
                      <a:pt x="9305" y="7557"/>
                      <a:pt x="9305" y="7539"/>
                      <a:pt x="9297" y="7512"/>
                    </a:cubicBezTo>
                    <a:lnTo>
                      <a:pt x="9297" y="7512"/>
                    </a:lnTo>
                    <a:cubicBezTo>
                      <a:pt x="9279" y="7477"/>
                      <a:pt x="9270" y="7432"/>
                      <a:pt x="9252" y="7387"/>
                    </a:cubicBezTo>
                    <a:lnTo>
                      <a:pt x="9252" y="7387"/>
                    </a:lnTo>
                    <a:cubicBezTo>
                      <a:pt x="9243" y="7343"/>
                      <a:pt x="9225" y="7298"/>
                      <a:pt x="9216" y="7263"/>
                    </a:cubicBezTo>
                    <a:lnTo>
                      <a:pt x="9216" y="7263"/>
                    </a:lnTo>
                    <a:cubicBezTo>
                      <a:pt x="9198" y="7218"/>
                      <a:pt x="9189" y="7173"/>
                      <a:pt x="9172" y="7129"/>
                    </a:cubicBezTo>
                    <a:lnTo>
                      <a:pt x="9172" y="7129"/>
                    </a:lnTo>
                    <a:cubicBezTo>
                      <a:pt x="9145" y="7022"/>
                      <a:pt x="9109" y="6906"/>
                      <a:pt x="9073" y="6799"/>
                    </a:cubicBezTo>
                    <a:lnTo>
                      <a:pt x="9073" y="6799"/>
                    </a:lnTo>
                    <a:cubicBezTo>
                      <a:pt x="9065" y="6772"/>
                      <a:pt x="9056" y="6736"/>
                      <a:pt x="9047" y="6709"/>
                    </a:cubicBezTo>
                    <a:lnTo>
                      <a:pt x="9047" y="6709"/>
                    </a:lnTo>
                    <a:cubicBezTo>
                      <a:pt x="9047" y="6692"/>
                      <a:pt x="9038" y="6683"/>
                      <a:pt x="9038" y="6665"/>
                    </a:cubicBezTo>
                    <a:lnTo>
                      <a:pt x="9038" y="6665"/>
                    </a:lnTo>
                    <a:cubicBezTo>
                      <a:pt x="9029" y="6629"/>
                      <a:pt x="9020" y="6594"/>
                      <a:pt x="9002" y="6558"/>
                    </a:cubicBezTo>
                    <a:lnTo>
                      <a:pt x="9002" y="6558"/>
                    </a:lnTo>
                    <a:cubicBezTo>
                      <a:pt x="8966" y="6406"/>
                      <a:pt x="8931" y="6263"/>
                      <a:pt x="8895" y="6130"/>
                    </a:cubicBezTo>
                    <a:lnTo>
                      <a:pt x="8895" y="6130"/>
                    </a:lnTo>
                    <a:cubicBezTo>
                      <a:pt x="8886" y="6103"/>
                      <a:pt x="8886" y="6085"/>
                      <a:pt x="8877" y="6067"/>
                    </a:cubicBezTo>
                    <a:lnTo>
                      <a:pt x="8877" y="6067"/>
                    </a:lnTo>
                    <a:cubicBezTo>
                      <a:pt x="8833" y="5871"/>
                      <a:pt x="8797" y="5693"/>
                      <a:pt x="8770" y="5532"/>
                    </a:cubicBezTo>
                    <a:lnTo>
                      <a:pt x="8770" y="5532"/>
                    </a:lnTo>
                    <a:cubicBezTo>
                      <a:pt x="8761" y="5505"/>
                      <a:pt x="8761" y="5487"/>
                      <a:pt x="8752" y="5469"/>
                    </a:cubicBezTo>
                    <a:lnTo>
                      <a:pt x="8752" y="5469"/>
                    </a:lnTo>
                    <a:cubicBezTo>
                      <a:pt x="8752" y="5452"/>
                      <a:pt x="8752" y="5434"/>
                      <a:pt x="8752" y="5416"/>
                    </a:cubicBezTo>
                    <a:lnTo>
                      <a:pt x="8752" y="5416"/>
                    </a:lnTo>
                    <a:cubicBezTo>
                      <a:pt x="8734" y="5336"/>
                      <a:pt x="8726" y="5264"/>
                      <a:pt x="8726" y="5193"/>
                    </a:cubicBezTo>
                    <a:lnTo>
                      <a:pt x="8726" y="5193"/>
                    </a:lnTo>
                    <a:cubicBezTo>
                      <a:pt x="8619" y="3890"/>
                      <a:pt x="8966" y="1562"/>
                      <a:pt x="8886" y="1232"/>
                    </a:cubicBezTo>
                    <a:lnTo>
                      <a:pt x="8886" y="1232"/>
                    </a:lnTo>
                    <a:cubicBezTo>
                      <a:pt x="8797" y="902"/>
                      <a:pt x="7521" y="242"/>
                      <a:pt x="6924" y="108"/>
                    </a:cubicBezTo>
                    <a:lnTo>
                      <a:pt x="6924" y="108"/>
                    </a:lnTo>
                    <a:cubicBezTo>
                      <a:pt x="6629" y="37"/>
                      <a:pt x="5710" y="1"/>
                      <a:pt x="4800" y="1"/>
                    </a:cubicBezTo>
                    <a:lnTo>
                      <a:pt x="4800" y="1"/>
                    </a:lnTo>
                    <a:cubicBezTo>
                      <a:pt x="3881" y="1"/>
                      <a:pt x="2971" y="37"/>
                      <a:pt x="2677" y="10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4120050" y="2419740"/>
                <a:ext cx="285739" cy="324333"/>
              </a:xfrm>
              <a:custGeom>
                <a:rect b="b" l="l" r="r" t="t"/>
                <a:pathLst>
                  <a:path extrusionOk="0" h="3748" w="3302">
                    <a:moveTo>
                      <a:pt x="848" y="598"/>
                    </a:moveTo>
                    <a:cubicBezTo>
                      <a:pt x="848" y="634"/>
                      <a:pt x="839" y="669"/>
                      <a:pt x="839" y="696"/>
                    </a:cubicBezTo>
                    <a:lnTo>
                      <a:pt x="839" y="696"/>
                    </a:lnTo>
                    <a:cubicBezTo>
                      <a:pt x="830" y="732"/>
                      <a:pt x="822" y="767"/>
                      <a:pt x="822" y="803"/>
                    </a:cubicBezTo>
                    <a:lnTo>
                      <a:pt x="822" y="803"/>
                    </a:lnTo>
                    <a:cubicBezTo>
                      <a:pt x="804" y="857"/>
                      <a:pt x="795" y="910"/>
                      <a:pt x="786" y="964"/>
                    </a:cubicBezTo>
                    <a:lnTo>
                      <a:pt x="786" y="964"/>
                    </a:lnTo>
                    <a:cubicBezTo>
                      <a:pt x="777" y="999"/>
                      <a:pt x="768" y="1035"/>
                      <a:pt x="759" y="1080"/>
                    </a:cubicBezTo>
                    <a:lnTo>
                      <a:pt x="759" y="1080"/>
                    </a:lnTo>
                    <a:cubicBezTo>
                      <a:pt x="759" y="1080"/>
                      <a:pt x="759" y="1089"/>
                      <a:pt x="759" y="1098"/>
                    </a:cubicBezTo>
                    <a:lnTo>
                      <a:pt x="759" y="1098"/>
                    </a:lnTo>
                    <a:cubicBezTo>
                      <a:pt x="732" y="1205"/>
                      <a:pt x="706" y="1312"/>
                      <a:pt x="679" y="1428"/>
                    </a:cubicBezTo>
                    <a:lnTo>
                      <a:pt x="679" y="1428"/>
                    </a:lnTo>
                    <a:cubicBezTo>
                      <a:pt x="679" y="1437"/>
                      <a:pt x="670" y="1437"/>
                      <a:pt x="670" y="1445"/>
                    </a:cubicBezTo>
                    <a:lnTo>
                      <a:pt x="670" y="1445"/>
                    </a:lnTo>
                    <a:cubicBezTo>
                      <a:pt x="661" y="1499"/>
                      <a:pt x="643" y="1552"/>
                      <a:pt x="625" y="1615"/>
                    </a:cubicBezTo>
                    <a:lnTo>
                      <a:pt x="625" y="1615"/>
                    </a:lnTo>
                    <a:cubicBezTo>
                      <a:pt x="625" y="1615"/>
                      <a:pt x="625" y="1615"/>
                      <a:pt x="625" y="1615"/>
                    </a:cubicBezTo>
                    <a:lnTo>
                      <a:pt x="625" y="1615"/>
                    </a:lnTo>
                    <a:cubicBezTo>
                      <a:pt x="590" y="1740"/>
                      <a:pt x="563" y="1865"/>
                      <a:pt x="527" y="1981"/>
                    </a:cubicBezTo>
                    <a:lnTo>
                      <a:pt x="527" y="1981"/>
                    </a:lnTo>
                    <a:cubicBezTo>
                      <a:pt x="518" y="2016"/>
                      <a:pt x="509" y="2043"/>
                      <a:pt x="500" y="2079"/>
                    </a:cubicBezTo>
                    <a:lnTo>
                      <a:pt x="500" y="2079"/>
                    </a:lnTo>
                    <a:cubicBezTo>
                      <a:pt x="483" y="2132"/>
                      <a:pt x="465" y="2195"/>
                      <a:pt x="447" y="2248"/>
                    </a:cubicBezTo>
                    <a:lnTo>
                      <a:pt x="447" y="2248"/>
                    </a:lnTo>
                    <a:cubicBezTo>
                      <a:pt x="429" y="2311"/>
                      <a:pt x="402" y="2373"/>
                      <a:pt x="384" y="2445"/>
                    </a:cubicBezTo>
                    <a:lnTo>
                      <a:pt x="384" y="2445"/>
                    </a:lnTo>
                    <a:cubicBezTo>
                      <a:pt x="375" y="2480"/>
                      <a:pt x="358" y="2525"/>
                      <a:pt x="349" y="2569"/>
                    </a:cubicBezTo>
                    <a:lnTo>
                      <a:pt x="349" y="2569"/>
                    </a:lnTo>
                    <a:cubicBezTo>
                      <a:pt x="331" y="2614"/>
                      <a:pt x="313" y="2659"/>
                      <a:pt x="304" y="2694"/>
                    </a:cubicBezTo>
                    <a:lnTo>
                      <a:pt x="304" y="2694"/>
                    </a:lnTo>
                    <a:cubicBezTo>
                      <a:pt x="295" y="2721"/>
                      <a:pt x="286" y="2739"/>
                      <a:pt x="286" y="2757"/>
                    </a:cubicBezTo>
                    <a:lnTo>
                      <a:pt x="286" y="2757"/>
                    </a:lnTo>
                    <a:cubicBezTo>
                      <a:pt x="268" y="2801"/>
                      <a:pt x="259" y="2846"/>
                      <a:pt x="242" y="2891"/>
                    </a:cubicBezTo>
                    <a:lnTo>
                      <a:pt x="242" y="2891"/>
                    </a:lnTo>
                    <a:cubicBezTo>
                      <a:pt x="224" y="2953"/>
                      <a:pt x="197" y="3024"/>
                      <a:pt x="179" y="3087"/>
                    </a:cubicBezTo>
                    <a:lnTo>
                      <a:pt x="179" y="3087"/>
                    </a:lnTo>
                    <a:cubicBezTo>
                      <a:pt x="161" y="3123"/>
                      <a:pt x="152" y="3149"/>
                      <a:pt x="144" y="3176"/>
                    </a:cubicBezTo>
                    <a:lnTo>
                      <a:pt x="144" y="3176"/>
                    </a:lnTo>
                    <a:cubicBezTo>
                      <a:pt x="108" y="3283"/>
                      <a:pt x="72" y="3390"/>
                      <a:pt x="36" y="3497"/>
                    </a:cubicBezTo>
                    <a:lnTo>
                      <a:pt x="36" y="3497"/>
                    </a:lnTo>
                    <a:cubicBezTo>
                      <a:pt x="28" y="3533"/>
                      <a:pt x="10" y="3569"/>
                      <a:pt x="1" y="3604"/>
                    </a:cubicBezTo>
                    <a:lnTo>
                      <a:pt x="1" y="3604"/>
                    </a:lnTo>
                    <a:cubicBezTo>
                      <a:pt x="1080" y="3676"/>
                      <a:pt x="2186" y="3729"/>
                      <a:pt x="3302" y="3747"/>
                    </a:cubicBezTo>
                    <a:lnTo>
                      <a:pt x="3302" y="3747"/>
                    </a:lnTo>
                    <a:cubicBezTo>
                      <a:pt x="2320" y="3471"/>
                      <a:pt x="1437" y="3158"/>
                      <a:pt x="1348" y="2971"/>
                    </a:cubicBezTo>
                    <a:lnTo>
                      <a:pt x="1348" y="2971"/>
                    </a:lnTo>
                    <a:cubicBezTo>
                      <a:pt x="1125" y="2525"/>
                      <a:pt x="1428" y="2177"/>
                      <a:pt x="1714" y="0"/>
                    </a:cubicBezTo>
                    <a:lnTo>
                      <a:pt x="1714" y="0"/>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4665830" y="2419740"/>
                <a:ext cx="284960" cy="324333"/>
              </a:xfrm>
              <a:custGeom>
                <a:rect b="b" l="l" r="r" t="t"/>
                <a:pathLst>
                  <a:path extrusionOk="0" h="3748" w="3293">
                    <a:moveTo>
                      <a:pt x="1946" y="2971"/>
                    </a:moveTo>
                    <a:cubicBezTo>
                      <a:pt x="1857" y="3158"/>
                      <a:pt x="973" y="3462"/>
                      <a:pt x="1" y="3747"/>
                    </a:cubicBezTo>
                    <a:lnTo>
                      <a:pt x="1" y="3747"/>
                    </a:lnTo>
                    <a:cubicBezTo>
                      <a:pt x="1116" y="3720"/>
                      <a:pt x="2213" y="3667"/>
                      <a:pt x="3293" y="3586"/>
                    </a:cubicBezTo>
                    <a:lnTo>
                      <a:pt x="3293" y="3586"/>
                    </a:lnTo>
                    <a:cubicBezTo>
                      <a:pt x="3275" y="3560"/>
                      <a:pt x="3266" y="3524"/>
                      <a:pt x="3257" y="3497"/>
                    </a:cubicBezTo>
                    <a:lnTo>
                      <a:pt x="3257" y="3497"/>
                    </a:lnTo>
                    <a:cubicBezTo>
                      <a:pt x="3221" y="3390"/>
                      <a:pt x="3186" y="3283"/>
                      <a:pt x="3150" y="3176"/>
                    </a:cubicBezTo>
                    <a:lnTo>
                      <a:pt x="3150" y="3176"/>
                    </a:lnTo>
                    <a:cubicBezTo>
                      <a:pt x="3141" y="3149"/>
                      <a:pt x="3132" y="3123"/>
                      <a:pt x="3114" y="3087"/>
                    </a:cubicBezTo>
                    <a:lnTo>
                      <a:pt x="3114" y="3087"/>
                    </a:lnTo>
                    <a:cubicBezTo>
                      <a:pt x="3097" y="3024"/>
                      <a:pt x="3070" y="2953"/>
                      <a:pt x="3052" y="2891"/>
                    </a:cubicBezTo>
                    <a:lnTo>
                      <a:pt x="3052" y="2891"/>
                    </a:lnTo>
                    <a:cubicBezTo>
                      <a:pt x="3034" y="2846"/>
                      <a:pt x="3025" y="2801"/>
                      <a:pt x="3007" y="2757"/>
                    </a:cubicBezTo>
                    <a:lnTo>
                      <a:pt x="3007" y="2757"/>
                    </a:lnTo>
                    <a:cubicBezTo>
                      <a:pt x="3007" y="2739"/>
                      <a:pt x="2998" y="2721"/>
                      <a:pt x="2990" y="2694"/>
                    </a:cubicBezTo>
                    <a:lnTo>
                      <a:pt x="2990" y="2694"/>
                    </a:lnTo>
                    <a:cubicBezTo>
                      <a:pt x="2972" y="2659"/>
                      <a:pt x="2963" y="2614"/>
                      <a:pt x="2945" y="2569"/>
                    </a:cubicBezTo>
                    <a:lnTo>
                      <a:pt x="2945" y="2569"/>
                    </a:lnTo>
                    <a:cubicBezTo>
                      <a:pt x="2936" y="2525"/>
                      <a:pt x="2918" y="2480"/>
                      <a:pt x="2909" y="2445"/>
                    </a:cubicBezTo>
                    <a:lnTo>
                      <a:pt x="2909" y="2445"/>
                    </a:lnTo>
                    <a:cubicBezTo>
                      <a:pt x="2891" y="2400"/>
                      <a:pt x="2882" y="2355"/>
                      <a:pt x="2865" y="2311"/>
                    </a:cubicBezTo>
                    <a:lnTo>
                      <a:pt x="2865" y="2311"/>
                    </a:lnTo>
                    <a:cubicBezTo>
                      <a:pt x="2838" y="2204"/>
                      <a:pt x="2802" y="2088"/>
                      <a:pt x="2766" y="1981"/>
                    </a:cubicBezTo>
                    <a:lnTo>
                      <a:pt x="2766" y="1981"/>
                    </a:lnTo>
                    <a:cubicBezTo>
                      <a:pt x="2758" y="1954"/>
                      <a:pt x="2749" y="1918"/>
                      <a:pt x="2740" y="1891"/>
                    </a:cubicBezTo>
                    <a:lnTo>
                      <a:pt x="2740" y="1891"/>
                    </a:lnTo>
                    <a:cubicBezTo>
                      <a:pt x="2740" y="1874"/>
                      <a:pt x="2731" y="1865"/>
                      <a:pt x="2731" y="1847"/>
                    </a:cubicBezTo>
                    <a:lnTo>
                      <a:pt x="2731" y="1847"/>
                    </a:lnTo>
                    <a:cubicBezTo>
                      <a:pt x="2722" y="1811"/>
                      <a:pt x="2713" y="1776"/>
                      <a:pt x="2695" y="1740"/>
                    </a:cubicBezTo>
                    <a:lnTo>
                      <a:pt x="2695" y="1740"/>
                    </a:lnTo>
                    <a:cubicBezTo>
                      <a:pt x="2659" y="1588"/>
                      <a:pt x="2624" y="1445"/>
                      <a:pt x="2588" y="1312"/>
                    </a:cubicBezTo>
                    <a:lnTo>
                      <a:pt x="2588" y="1312"/>
                    </a:lnTo>
                    <a:cubicBezTo>
                      <a:pt x="2579" y="1285"/>
                      <a:pt x="2579" y="1267"/>
                      <a:pt x="2570" y="1249"/>
                    </a:cubicBezTo>
                    <a:lnTo>
                      <a:pt x="2570" y="1249"/>
                    </a:lnTo>
                    <a:cubicBezTo>
                      <a:pt x="2526" y="1053"/>
                      <a:pt x="2490" y="875"/>
                      <a:pt x="2463" y="714"/>
                    </a:cubicBezTo>
                    <a:lnTo>
                      <a:pt x="2463" y="714"/>
                    </a:lnTo>
                    <a:cubicBezTo>
                      <a:pt x="2454" y="687"/>
                      <a:pt x="2454" y="669"/>
                      <a:pt x="2445" y="651"/>
                    </a:cubicBezTo>
                    <a:lnTo>
                      <a:pt x="2445" y="651"/>
                    </a:lnTo>
                    <a:cubicBezTo>
                      <a:pt x="2445" y="634"/>
                      <a:pt x="2445" y="616"/>
                      <a:pt x="2445" y="598"/>
                    </a:cubicBezTo>
                    <a:lnTo>
                      <a:pt x="2445" y="598"/>
                    </a:lnTo>
                    <a:lnTo>
                      <a:pt x="1580" y="0"/>
                    </a:lnTo>
                    <a:cubicBezTo>
                      <a:pt x="1865" y="2177"/>
                      <a:pt x="2169" y="2525"/>
                      <a:pt x="1946" y="297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4232806" y="1603621"/>
                <a:ext cx="134389" cy="124524"/>
              </a:xfrm>
              <a:custGeom>
                <a:rect b="b" l="l" r="r" t="t"/>
                <a:pathLst>
                  <a:path extrusionOk="0" h="1439" w="1553">
                    <a:moveTo>
                      <a:pt x="783" y="1"/>
                    </a:moveTo>
                    <a:cubicBezTo>
                      <a:pt x="680" y="1"/>
                      <a:pt x="566" y="21"/>
                      <a:pt x="446" y="73"/>
                    </a:cubicBezTo>
                    <a:cubicBezTo>
                      <a:pt x="0" y="269"/>
                      <a:pt x="72" y="814"/>
                      <a:pt x="330" y="1135"/>
                    </a:cubicBezTo>
                    <a:cubicBezTo>
                      <a:pt x="491" y="1331"/>
                      <a:pt x="714" y="1420"/>
                      <a:pt x="964" y="1438"/>
                    </a:cubicBezTo>
                    <a:cubicBezTo>
                      <a:pt x="980" y="1439"/>
                      <a:pt x="996" y="1439"/>
                      <a:pt x="1013" y="1439"/>
                    </a:cubicBezTo>
                    <a:cubicBezTo>
                      <a:pt x="1276" y="1439"/>
                      <a:pt x="1553" y="1376"/>
                      <a:pt x="1553" y="1376"/>
                    </a:cubicBezTo>
                    <a:lnTo>
                      <a:pt x="1321" y="189"/>
                    </a:lnTo>
                    <a:cubicBezTo>
                      <a:pt x="1321" y="189"/>
                      <a:pt x="1102" y="1"/>
                      <a:pt x="783"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4232806" y="1603708"/>
                <a:ext cx="99688" cy="112842"/>
              </a:xfrm>
              <a:custGeom>
                <a:rect b="b" l="l" r="r" t="t"/>
                <a:pathLst>
                  <a:path extrusionOk="0" h="1304" w="1152">
                    <a:moveTo>
                      <a:pt x="787" y="1"/>
                    </a:moveTo>
                    <a:cubicBezTo>
                      <a:pt x="683" y="1"/>
                      <a:pt x="569" y="20"/>
                      <a:pt x="446" y="72"/>
                    </a:cubicBezTo>
                    <a:cubicBezTo>
                      <a:pt x="0" y="268"/>
                      <a:pt x="72" y="813"/>
                      <a:pt x="330" y="1134"/>
                    </a:cubicBezTo>
                    <a:cubicBezTo>
                      <a:pt x="393" y="1205"/>
                      <a:pt x="455" y="1259"/>
                      <a:pt x="527" y="1303"/>
                    </a:cubicBezTo>
                    <a:cubicBezTo>
                      <a:pt x="366" y="1160"/>
                      <a:pt x="259" y="973"/>
                      <a:pt x="241" y="768"/>
                    </a:cubicBezTo>
                    <a:cubicBezTo>
                      <a:pt x="214" y="563"/>
                      <a:pt x="304" y="340"/>
                      <a:pt x="464" y="215"/>
                    </a:cubicBezTo>
                    <a:cubicBezTo>
                      <a:pt x="562" y="143"/>
                      <a:pt x="696" y="99"/>
                      <a:pt x="821" y="81"/>
                    </a:cubicBezTo>
                    <a:cubicBezTo>
                      <a:pt x="875" y="77"/>
                      <a:pt x="930" y="74"/>
                      <a:pt x="986" y="74"/>
                    </a:cubicBezTo>
                    <a:cubicBezTo>
                      <a:pt x="1042" y="74"/>
                      <a:pt x="1098" y="77"/>
                      <a:pt x="1151" y="81"/>
                    </a:cubicBezTo>
                    <a:cubicBezTo>
                      <a:pt x="1057" y="39"/>
                      <a:pt x="933" y="1"/>
                      <a:pt x="78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4756952" y="1720271"/>
                <a:ext cx="865" cy="87"/>
              </a:xfrm>
              <a:custGeom>
                <a:rect b="b" l="l" r="r" t="t"/>
                <a:pathLst>
                  <a:path extrusionOk="0" h="1" w="10">
                    <a:moveTo>
                      <a:pt x="10" y="1"/>
                    </a:moveTo>
                    <a:cubicBezTo>
                      <a:pt x="1" y="1"/>
                      <a:pt x="1" y="1"/>
                      <a:pt x="1"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4681320" y="1603621"/>
                <a:ext cx="133610" cy="124524"/>
              </a:xfrm>
              <a:custGeom>
                <a:rect b="b" l="l" r="r" t="t"/>
                <a:pathLst>
                  <a:path extrusionOk="0" h="1439" w="1544">
                    <a:moveTo>
                      <a:pt x="768" y="1"/>
                    </a:moveTo>
                    <a:cubicBezTo>
                      <a:pt x="447" y="1"/>
                      <a:pt x="223" y="189"/>
                      <a:pt x="223" y="189"/>
                    </a:cubicBezTo>
                    <a:lnTo>
                      <a:pt x="0" y="1376"/>
                    </a:lnTo>
                    <a:cubicBezTo>
                      <a:pt x="0" y="1376"/>
                      <a:pt x="277" y="1439"/>
                      <a:pt x="540" y="1439"/>
                    </a:cubicBezTo>
                    <a:cubicBezTo>
                      <a:pt x="557" y="1439"/>
                      <a:pt x="573" y="1439"/>
                      <a:pt x="589" y="1438"/>
                    </a:cubicBezTo>
                    <a:cubicBezTo>
                      <a:pt x="839" y="1420"/>
                      <a:pt x="1062" y="1331"/>
                      <a:pt x="1223" y="1135"/>
                    </a:cubicBezTo>
                    <a:cubicBezTo>
                      <a:pt x="1481" y="814"/>
                      <a:pt x="1544" y="269"/>
                      <a:pt x="1107" y="73"/>
                    </a:cubicBezTo>
                    <a:cubicBezTo>
                      <a:pt x="986" y="21"/>
                      <a:pt x="872" y="1"/>
                      <a:pt x="768"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4716020" y="1603708"/>
                <a:ext cx="98910" cy="112842"/>
              </a:xfrm>
              <a:custGeom>
                <a:rect b="b" l="l" r="r" t="t"/>
                <a:pathLst>
                  <a:path extrusionOk="0" h="1304" w="1143">
                    <a:moveTo>
                      <a:pt x="362" y="1"/>
                    </a:moveTo>
                    <a:cubicBezTo>
                      <a:pt x="215" y="1"/>
                      <a:pt x="89" y="39"/>
                      <a:pt x="1" y="81"/>
                    </a:cubicBezTo>
                    <a:cubicBezTo>
                      <a:pt x="54" y="77"/>
                      <a:pt x="108" y="74"/>
                      <a:pt x="163" y="74"/>
                    </a:cubicBezTo>
                    <a:cubicBezTo>
                      <a:pt x="217" y="74"/>
                      <a:pt x="273" y="77"/>
                      <a:pt x="331" y="81"/>
                    </a:cubicBezTo>
                    <a:cubicBezTo>
                      <a:pt x="456" y="99"/>
                      <a:pt x="581" y="143"/>
                      <a:pt x="688" y="215"/>
                    </a:cubicBezTo>
                    <a:cubicBezTo>
                      <a:pt x="848" y="340"/>
                      <a:pt x="929" y="563"/>
                      <a:pt x="911" y="768"/>
                    </a:cubicBezTo>
                    <a:cubicBezTo>
                      <a:pt x="893" y="973"/>
                      <a:pt x="777" y="1160"/>
                      <a:pt x="625" y="1303"/>
                    </a:cubicBezTo>
                    <a:cubicBezTo>
                      <a:pt x="697" y="1259"/>
                      <a:pt x="759" y="1205"/>
                      <a:pt x="822" y="1134"/>
                    </a:cubicBezTo>
                    <a:cubicBezTo>
                      <a:pt x="1080" y="813"/>
                      <a:pt x="1143" y="268"/>
                      <a:pt x="706" y="72"/>
                    </a:cubicBezTo>
                    <a:cubicBezTo>
                      <a:pt x="583" y="20"/>
                      <a:pt x="467" y="1"/>
                      <a:pt x="36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solidFill>
                <a:srgbClr val="9600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4538449" y="1828355"/>
                <a:ext cx="373745" cy="269557"/>
              </a:xfrm>
              <a:custGeom>
                <a:rect b="b" l="l" r="r" t="t"/>
                <a:pathLst>
                  <a:path extrusionOk="0" h="3115" w="4319">
                    <a:moveTo>
                      <a:pt x="1" y="1"/>
                    </a:moveTo>
                    <a:lnTo>
                      <a:pt x="1" y="117"/>
                    </a:lnTo>
                    <a:cubicBezTo>
                      <a:pt x="3043" y="126"/>
                      <a:pt x="4042" y="1036"/>
                      <a:pt x="3337" y="1954"/>
                    </a:cubicBezTo>
                    <a:cubicBezTo>
                      <a:pt x="2998" y="2409"/>
                      <a:pt x="2026" y="2757"/>
                      <a:pt x="1214" y="3114"/>
                    </a:cubicBezTo>
                    <a:cubicBezTo>
                      <a:pt x="2097" y="2784"/>
                      <a:pt x="3177" y="2490"/>
                      <a:pt x="3560" y="2008"/>
                    </a:cubicBezTo>
                    <a:cubicBezTo>
                      <a:pt x="4319" y="1053"/>
                      <a:pt x="3302" y="10"/>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4158645" y="1828355"/>
                <a:ext cx="373745" cy="269557"/>
              </a:xfrm>
              <a:custGeom>
                <a:rect b="b" l="l" r="r" t="t"/>
                <a:pathLst>
                  <a:path extrusionOk="0" h="3115" w="4319">
                    <a:moveTo>
                      <a:pt x="4319" y="1"/>
                    </a:moveTo>
                    <a:cubicBezTo>
                      <a:pt x="1018" y="10"/>
                      <a:pt x="1" y="1053"/>
                      <a:pt x="759" y="2008"/>
                    </a:cubicBezTo>
                    <a:cubicBezTo>
                      <a:pt x="1143" y="2499"/>
                      <a:pt x="2222" y="2784"/>
                      <a:pt x="3105" y="3114"/>
                    </a:cubicBezTo>
                    <a:cubicBezTo>
                      <a:pt x="2294" y="2757"/>
                      <a:pt x="1321" y="2409"/>
                      <a:pt x="982" y="1954"/>
                    </a:cubicBezTo>
                    <a:cubicBezTo>
                      <a:pt x="277" y="1036"/>
                      <a:pt x="1268" y="126"/>
                      <a:pt x="4319" y="117"/>
                    </a:cubicBezTo>
                    <a:lnTo>
                      <a:pt x="4319"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4435818" y="1891699"/>
                <a:ext cx="199290" cy="78833"/>
              </a:xfrm>
              <a:custGeom>
                <a:rect b="b" l="l" r="r" t="t"/>
                <a:pathLst>
                  <a:path extrusionOk="0" h="911" w="2303">
                    <a:moveTo>
                      <a:pt x="1151" y="0"/>
                    </a:moveTo>
                    <a:cubicBezTo>
                      <a:pt x="518" y="0"/>
                      <a:pt x="0" y="197"/>
                      <a:pt x="0" y="455"/>
                    </a:cubicBezTo>
                    <a:cubicBezTo>
                      <a:pt x="0" y="705"/>
                      <a:pt x="518" y="910"/>
                      <a:pt x="1151" y="910"/>
                    </a:cubicBezTo>
                    <a:cubicBezTo>
                      <a:pt x="1785" y="910"/>
                      <a:pt x="2302" y="705"/>
                      <a:pt x="2302" y="455"/>
                    </a:cubicBezTo>
                    <a:cubicBezTo>
                      <a:pt x="2302" y="197"/>
                      <a:pt x="1785"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4482115" y="1807499"/>
                <a:ext cx="108169" cy="149879"/>
              </a:xfrm>
              <a:custGeom>
                <a:rect b="b" l="l" r="r" t="t"/>
                <a:pathLst>
                  <a:path extrusionOk="0" h="1732" w="1250">
                    <a:moveTo>
                      <a:pt x="1" y="1"/>
                    </a:moveTo>
                    <a:lnTo>
                      <a:pt x="1" y="1107"/>
                    </a:lnTo>
                    <a:cubicBezTo>
                      <a:pt x="1" y="1455"/>
                      <a:pt x="277" y="1732"/>
                      <a:pt x="625" y="1732"/>
                    </a:cubicBezTo>
                    <a:cubicBezTo>
                      <a:pt x="973" y="1732"/>
                      <a:pt x="1250" y="1455"/>
                      <a:pt x="1250" y="1107"/>
                    </a:cubicBezTo>
                    <a:lnTo>
                      <a:pt x="1250"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4489816" y="1875430"/>
                <a:ext cx="79612" cy="71132"/>
              </a:xfrm>
              <a:custGeom>
                <a:rect b="b" l="l" r="r" t="t"/>
                <a:pathLst>
                  <a:path extrusionOk="0" h="822" w="920">
                    <a:moveTo>
                      <a:pt x="1" y="1"/>
                    </a:moveTo>
                    <a:lnTo>
                      <a:pt x="1" y="358"/>
                    </a:lnTo>
                    <a:cubicBezTo>
                      <a:pt x="1" y="616"/>
                      <a:pt x="206" y="822"/>
                      <a:pt x="465" y="822"/>
                    </a:cubicBezTo>
                    <a:cubicBezTo>
                      <a:pt x="715" y="822"/>
                      <a:pt x="920" y="616"/>
                      <a:pt x="920" y="358"/>
                    </a:cubicBezTo>
                    <a:lnTo>
                      <a:pt x="920" y="46"/>
                    </a:lnTo>
                    <a:cubicBezTo>
                      <a:pt x="857" y="54"/>
                      <a:pt x="795" y="63"/>
                      <a:pt x="724" y="63"/>
                    </a:cubicBezTo>
                    <a:cubicBezTo>
                      <a:pt x="692" y="65"/>
                      <a:pt x="661" y="65"/>
                      <a:pt x="630" y="65"/>
                    </a:cubicBezTo>
                    <a:cubicBezTo>
                      <a:pt x="420" y="65"/>
                      <a:pt x="211" y="40"/>
                      <a:pt x="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4341667" y="1426136"/>
                <a:ext cx="369851" cy="433194"/>
              </a:xfrm>
              <a:custGeom>
                <a:rect b="b" l="l" r="r" t="t"/>
                <a:pathLst>
                  <a:path extrusionOk="0" h="5006" w="4274">
                    <a:moveTo>
                      <a:pt x="2141" y="1"/>
                    </a:moveTo>
                    <a:lnTo>
                      <a:pt x="89" y="286"/>
                    </a:lnTo>
                    <a:cubicBezTo>
                      <a:pt x="89" y="286"/>
                      <a:pt x="0" y="1981"/>
                      <a:pt x="45" y="2891"/>
                    </a:cubicBezTo>
                    <a:cubicBezTo>
                      <a:pt x="89" y="3828"/>
                      <a:pt x="348" y="5006"/>
                      <a:pt x="2141" y="5006"/>
                    </a:cubicBezTo>
                    <a:cubicBezTo>
                      <a:pt x="3934" y="5006"/>
                      <a:pt x="4193" y="3828"/>
                      <a:pt x="4229" y="2891"/>
                    </a:cubicBezTo>
                    <a:cubicBezTo>
                      <a:pt x="4273" y="1981"/>
                      <a:pt x="4193" y="286"/>
                      <a:pt x="4193" y="286"/>
                    </a:cubicBezTo>
                    <a:lnTo>
                      <a:pt x="2141"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4342446" y="1467847"/>
                <a:ext cx="365178" cy="384821"/>
              </a:xfrm>
              <a:custGeom>
                <a:rect b="b" l="l" r="r" t="t"/>
                <a:pathLst>
                  <a:path extrusionOk="0" h="4447" w="4220">
                    <a:moveTo>
                      <a:pt x="2989" y="1"/>
                    </a:moveTo>
                    <a:cubicBezTo>
                      <a:pt x="2694" y="313"/>
                      <a:pt x="2293" y="509"/>
                      <a:pt x="1865" y="554"/>
                    </a:cubicBezTo>
                    <a:cubicBezTo>
                      <a:pt x="1815" y="558"/>
                      <a:pt x="1765" y="560"/>
                      <a:pt x="1715" y="560"/>
                    </a:cubicBezTo>
                    <a:cubicBezTo>
                      <a:pt x="1343" y="560"/>
                      <a:pt x="968" y="444"/>
                      <a:pt x="669" y="224"/>
                    </a:cubicBezTo>
                    <a:cubicBezTo>
                      <a:pt x="669" y="259"/>
                      <a:pt x="669" y="295"/>
                      <a:pt x="669" y="331"/>
                    </a:cubicBezTo>
                    <a:cubicBezTo>
                      <a:pt x="633" y="732"/>
                      <a:pt x="366" y="1071"/>
                      <a:pt x="205" y="1437"/>
                    </a:cubicBezTo>
                    <a:cubicBezTo>
                      <a:pt x="0" y="1883"/>
                      <a:pt x="62" y="2383"/>
                      <a:pt x="187" y="2855"/>
                    </a:cubicBezTo>
                    <a:cubicBezTo>
                      <a:pt x="384" y="3542"/>
                      <a:pt x="874" y="4176"/>
                      <a:pt x="1552" y="4381"/>
                    </a:cubicBezTo>
                    <a:cubicBezTo>
                      <a:pt x="1706" y="4425"/>
                      <a:pt x="1864" y="4447"/>
                      <a:pt x="2023" y="4447"/>
                    </a:cubicBezTo>
                    <a:cubicBezTo>
                      <a:pt x="2439" y="4447"/>
                      <a:pt x="2856" y="4302"/>
                      <a:pt x="3185" y="4051"/>
                    </a:cubicBezTo>
                    <a:cubicBezTo>
                      <a:pt x="3649" y="3712"/>
                      <a:pt x="3952" y="3177"/>
                      <a:pt x="4086" y="2623"/>
                    </a:cubicBezTo>
                    <a:cubicBezTo>
                      <a:pt x="4220" y="2061"/>
                      <a:pt x="4175" y="1473"/>
                      <a:pt x="4032" y="911"/>
                    </a:cubicBezTo>
                    <a:cubicBezTo>
                      <a:pt x="4032" y="688"/>
                      <a:pt x="3791" y="581"/>
                      <a:pt x="3640" y="473"/>
                    </a:cubicBezTo>
                    <a:cubicBezTo>
                      <a:pt x="3417" y="313"/>
                      <a:pt x="3203" y="161"/>
                      <a:pt x="298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4376368" y="1682455"/>
                <a:ext cx="61873" cy="61873"/>
              </a:xfrm>
              <a:custGeom>
                <a:rect b="b" l="l" r="r" t="t"/>
                <a:pathLst>
                  <a:path extrusionOk="0" h="715" w="715">
                    <a:moveTo>
                      <a:pt x="357" y="1"/>
                    </a:moveTo>
                    <a:cubicBezTo>
                      <a:pt x="161" y="1"/>
                      <a:pt x="1" y="161"/>
                      <a:pt x="1" y="358"/>
                    </a:cubicBezTo>
                    <a:cubicBezTo>
                      <a:pt x="1" y="554"/>
                      <a:pt x="161" y="714"/>
                      <a:pt x="357" y="714"/>
                    </a:cubicBezTo>
                    <a:cubicBezTo>
                      <a:pt x="554" y="714"/>
                      <a:pt x="714" y="554"/>
                      <a:pt x="714" y="358"/>
                    </a:cubicBezTo>
                    <a:cubicBezTo>
                      <a:pt x="714" y="161"/>
                      <a:pt x="554"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4614947" y="1682455"/>
                <a:ext cx="61786" cy="61873"/>
              </a:xfrm>
              <a:custGeom>
                <a:rect b="b" l="l" r="r" t="t"/>
                <a:pathLst>
                  <a:path extrusionOk="0" h="715" w="714">
                    <a:moveTo>
                      <a:pt x="357" y="1"/>
                    </a:moveTo>
                    <a:cubicBezTo>
                      <a:pt x="161" y="1"/>
                      <a:pt x="0" y="161"/>
                      <a:pt x="0" y="358"/>
                    </a:cubicBezTo>
                    <a:cubicBezTo>
                      <a:pt x="0" y="554"/>
                      <a:pt x="161" y="714"/>
                      <a:pt x="357" y="714"/>
                    </a:cubicBezTo>
                    <a:cubicBezTo>
                      <a:pt x="553" y="714"/>
                      <a:pt x="714" y="554"/>
                      <a:pt x="714" y="358"/>
                    </a:cubicBezTo>
                    <a:cubicBezTo>
                      <a:pt x="714" y="161"/>
                      <a:pt x="553"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4582496" y="1593670"/>
                <a:ext cx="30980" cy="30980"/>
              </a:xfrm>
              <a:custGeom>
                <a:rect b="b" l="l" r="r" t="t"/>
                <a:pathLst>
                  <a:path extrusionOk="0" h="358" w="358">
                    <a:moveTo>
                      <a:pt x="179" y="1"/>
                    </a:moveTo>
                    <a:cubicBezTo>
                      <a:pt x="81" y="1"/>
                      <a:pt x="0" y="81"/>
                      <a:pt x="0" y="179"/>
                    </a:cubicBezTo>
                    <a:cubicBezTo>
                      <a:pt x="0" y="277"/>
                      <a:pt x="81" y="358"/>
                      <a:pt x="179" y="358"/>
                    </a:cubicBezTo>
                    <a:cubicBezTo>
                      <a:pt x="277" y="358"/>
                      <a:pt x="357" y="277"/>
                      <a:pt x="357" y="179"/>
                    </a:cubicBezTo>
                    <a:cubicBezTo>
                      <a:pt x="357" y="81"/>
                      <a:pt x="277"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4439712" y="1593670"/>
                <a:ext cx="31672" cy="30980"/>
              </a:xfrm>
              <a:custGeom>
                <a:rect b="b" l="l" r="r" t="t"/>
                <a:pathLst>
                  <a:path extrusionOk="0" h="358" w="366">
                    <a:moveTo>
                      <a:pt x="187" y="1"/>
                    </a:moveTo>
                    <a:cubicBezTo>
                      <a:pt x="80" y="1"/>
                      <a:pt x="0" y="81"/>
                      <a:pt x="0" y="179"/>
                    </a:cubicBezTo>
                    <a:cubicBezTo>
                      <a:pt x="0" y="277"/>
                      <a:pt x="80" y="358"/>
                      <a:pt x="187" y="358"/>
                    </a:cubicBezTo>
                    <a:cubicBezTo>
                      <a:pt x="286" y="358"/>
                      <a:pt x="366" y="277"/>
                      <a:pt x="366" y="179"/>
                    </a:cubicBezTo>
                    <a:cubicBezTo>
                      <a:pt x="366" y="81"/>
                      <a:pt x="286" y="1"/>
                      <a:pt x="1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4393329" y="1541835"/>
                <a:ext cx="93631" cy="46556"/>
              </a:xfrm>
              <a:custGeom>
                <a:rect b="b" l="l" r="r" t="t"/>
                <a:pathLst>
                  <a:path extrusionOk="0" h="538" w="1082">
                    <a:moveTo>
                      <a:pt x="416" y="1"/>
                    </a:moveTo>
                    <a:cubicBezTo>
                      <a:pt x="300" y="1"/>
                      <a:pt x="163" y="17"/>
                      <a:pt x="1" y="56"/>
                    </a:cubicBezTo>
                    <a:lnTo>
                      <a:pt x="1062" y="537"/>
                    </a:lnTo>
                    <a:cubicBezTo>
                      <a:pt x="1062" y="537"/>
                      <a:pt x="1082"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4567785" y="1517432"/>
                <a:ext cx="98131" cy="36172"/>
              </a:xfrm>
              <a:custGeom>
                <a:rect b="b" l="l" r="r" t="t"/>
                <a:pathLst>
                  <a:path extrusionOk="0" h="418" w="1134">
                    <a:moveTo>
                      <a:pt x="542" y="0"/>
                    </a:moveTo>
                    <a:cubicBezTo>
                      <a:pt x="72" y="0"/>
                      <a:pt x="1" y="418"/>
                      <a:pt x="1" y="418"/>
                    </a:cubicBezTo>
                    <a:lnTo>
                      <a:pt x="1134" y="159"/>
                    </a:lnTo>
                    <a:cubicBezTo>
                      <a:pt x="888" y="44"/>
                      <a:pt x="694" y="0"/>
                      <a:pt x="5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4508422" y="1568055"/>
                <a:ext cx="29422" cy="150744"/>
              </a:xfrm>
              <a:custGeom>
                <a:rect b="b" l="l" r="r" t="t"/>
                <a:pathLst>
                  <a:path extrusionOk="0" h="1742" w="340">
                    <a:moveTo>
                      <a:pt x="255" y="0"/>
                    </a:moveTo>
                    <a:cubicBezTo>
                      <a:pt x="250" y="0"/>
                      <a:pt x="246" y="1"/>
                      <a:pt x="241" y="2"/>
                    </a:cubicBezTo>
                    <a:cubicBezTo>
                      <a:pt x="205" y="2"/>
                      <a:pt x="187" y="29"/>
                      <a:pt x="187" y="56"/>
                    </a:cubicBezTo>
                    <a:cubicBezTo>
                      <a:pt x="232" y="359"/>
                      <a:pt x="214" y="680"/>
                      <a:pt x="143" y="1037"/>
                    </a:cubicBezTo>
                    <a:cubicBezTo>
                      <a:pt x="143" y="1064"/>
                      <a:pt x="134" y="1091"/>
                      <a:pt x="125" y="1118"/>
                    </a:cubicBezTo>
                    <a:cubicBezTo>
                      <a:pt x="80" y="1305"/>
                      <a:pt x="0" y="1626"/>
                      <a:pt x="196" y="1733"/>
                    </a:cubicBezTo>
                    <a:cubicBezTo>
                      <a:pt x="205" y="1742"/>
                      <a:pt x="214" y="1742"/>
                      <a:pt x="223" y="1742"/>
                    </a:cubicBezTo>
                    <a:cubicBezTo>
                      <a:pt x="241" y="1742"/>
                      <a:pt x="268" y="1733"/>
                      <a:pt x="277" y="1715"/>
                    </a:cubicBezTo>
                    <a:cubicBezTo>
                      <a:pt x="286" y="1688"/>
                      <a:pt x="277" y="1653"/>
                      <a:pt x="250" y="1635"/>
                    </a:cubicBezTo>
                    <a:cubicBezTo>
                      <a:pt x="125" y="1564"/>
                      <a:pt x="196" y="1305"/>
                      <a:pt x="232" y="1144"/>
                    </a:cubicBezTo>
                    <a:cubicBezTo>
                      <a:pt x="241" y="1109"/>
                      <a:pt x="250" y="1082"/>
                      <a:pt x="250" y="1064"/>
                    </a:cubicBezTo>
                    <a:cubicBezTo>
                      <a:pt x="330" y="689"/>
                      <a:pt x="339" y="359"/>
                      <a:pt x="303" y="47"/>
                    </a:cubicBezTo>
                    <a:cubicBezTo>
                      <a:pt x="296" y="17"/>
                      <a:pt x="276" y="0"/>
                      <a:pt x="25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4484451" y="1712570"/>
                <a:ext cx="125130" cy="67930"/>
              </a:xfrm>
              <a:custGeom>
                <a:rect b="b" l="l" r="r" t="t"/>
                <a:pathLst>
                  <a:path extrusionOk="0" h="785" w="1446">
                    <a:moveTo>
                      <a:pt x="1223" y="1"/>
                    </a:moveTo>
                    <a:cubicBezTo>
                      <a:pt x="929" y="286"/>
                      <a:pt x="478" y="460"/>
                      <a:pt x="103" y="460"/>
                    </a:cubicBezTo>
                    <a:cubicBezTo>
                      <a:pt x="68" y="460"/>
                      <a:pt x="34" y="459"/>
                      <a:pt x="1" y="456"/>
                    </a:cubicBezTo>
                    <a:lnTo>
                      <a:pt x="1" y="456"/>
                    </a:lnTo>
                    <a:cubicBezTo>
                      <a:pt x="1" y="456"/>
                      <a:pt x="175" y="785"/>
                      <a:pt x="585" y="785"/>
                    </a:cubicBezTo>
                    <a:cubicBezTo>
                      <a:pt x="666" y="785"/>
                      <a:pt x="757" y="772"/>
                      <a:pt x="857" y="741"/>
                    </a:cubicBezTo>
                    <a:cubicBezTo>
                      <a:pt x="1446" y="554"/>
                      <a:pt x="1223" y="1"/>
                      <a:pt x="1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3133457" y="2099384"/>
                <a:ext cx="1145723" cy="805987"/>
              </a:xfrm>
              <a:custGeom>
                <a:rect b="b" l="l" r="r" t="t"/>
                <a:pathLst>
                  <a:path extrusionOk="0" h="9314" w="13240">
                    <a:moveTo>
                      <a:pt x="9216" y="4353"/>
                    </a:moveTo>
                    <a:cubicBezTo>
                      <a:pt x="8957" y="4532"/>
                      <a:pt x="8012" y="4345"/>
                      <a:pt x="6870" y="4148"/>
                    </a:cubicBezTo>
                    <a:lnTo>
                      <a:pt x="6870" y="4148"/>
                    </a:lnTo>
                    <a:cubicBezTo>
                      <a:pt x="5666" y="3943"/>
                      <a:pt x="4238" y="3738"/>
                      <a:pt x="3159" y="3979"/>
                    </a:cubicBezTo>
                    <a:lnTo>
                      <a:pt x="3159" y="3979"/>
                    </a:lnTo>
                    <a:cubicBezTo>
                      <a:pt x="1044" y="4452"/>
                      <a:pt x="1" y="8377"/>
                      <a:pt x="4541" y="8850"/>
                    </a:cubicBezTo>
                    <a:lnTo>
                      <a:pt x="4541" y="8850"/>
                    </a:lnTo>
                    <a:cubicBezTo>
                      <a:pt x="9073" y="9314"/>
                      <a:pt x="10679" y="8404"/>
                      <a:pt x="11536" y="7494"/>
                    </a:cubicBezTo>
                    <a:lnTo>
                      <a:pt x="11536" y="7494"/>
                    </a:lnTo>
                    <a:cubicBezTo>
                      <a:pt x="12392" y="6575"/>
                      <a:pt x="13159" y="4050"/>
                      <a:pt x="13195" y="3078"/>
                    </a:cubicBezTo>
                    <a:lnTo>
                      <a:pt x="13195" y="3078"/>
                    </a:lnTo>
                    <a:cubicBezTo>
                      <a:pt x="13240" y="2096"/>
                      <a:pt x="12178" y="0"/>
                      <a:pt x="12178" y="0"/>
                    </a:cubicBezTo>
                    <a:lnTo>
                      <a:pt x="12178" y="0"/>
                    </a:lnTo>
                    <a:cubicBezTo>
                      <a:pt x="11759" y="696"/>
                      <a:pt x="9742" y="3970"/>
                      <a:pt x="9216" y="4353"/>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4791739" y="2099384"/>
                <a:ext cx="1145637" cy="805987"/>
              </a:xfrm>
              <a:custGeom>
                <a:rect b="b" l="l" r="r" t="t"/>
                <a:pathLst>
                  <a:path extrusionOk="0" h="9314" w="13239">
                    <a:moveTo>
                      <a:pt x="45" y="3078"/>
                    </a:moveTo>
                    <a:cubicBezTo>
                      <a:pt x="80" y="4050"/>
                      <a:pt x="848" y="6575"/>
                      <a:pt x="1704" y="7494"/>
                    </a:cubicBezTo>
                    <a:lnTo>
                      <a:pt x="1704" y="7494"/>
                    </a:lnTo>
                    <a:cubicBezTo>
                      <a:pt x="2560" y="8404"/>
                      <a:pt x="4166" y="9314"/>
                      <a:pt x="8698" y="8850"/>
                    </a:cubicBezTo>
                    <a:lnTo>
                      <a:pt x="8698" y="8850"/>
                    </a:lnTo>
                    <a:cubicBezTo>
                      <a:pt x="13239" y="8377"/>
                      <a:pt x="12186" y="4452"/>
                      <a:pt x="10081" y="3979"/>
                    </a:cubicBezTo>
                    <a:lnTo>
                      <a:pt x="10081" y="3979"/>
                    </a:lnTo>
                    <a:cubicBezTo>
                      <a:pt x="9001" y="3738"/>
                      <a:pt x="7574" y="3943"/>
                      <a:pt x="6370" y="4148"/>
                    </a:cubicBezTo>
                    <a:lnTo>
                      <a:pt x="6370" y="4148"/>
                    </a:lnTo>
                    <a:cubicBezTo>
                      <a:pt x="5228" y="4345"/>
                      <a:pt x="4282" y="4532"/>
                      <a:pt x="4023" y="4353"/>
                    </a:cubicBezTo>
                    <a:lnTo>
                      <a:pt x="4023" y="4353"/>
                    </a:lnTo>
                    <a:cubicBezTo>
                      <a:pt x="3497" y="3970"/>
                      <a:pt x="1481" y="696"/>
                      <a:pt x="1062" y="0"/>
                    </a:cubicBezTo>
                    <a:lnTo>
                      <a:pt x="1062" y="0"/>
                    </a:lnTo>
                    <a:cubicBezTo>
                      <a:pt x="1062" y="0"/>
                      <a:pt x="0" y="2096"/>
                      <a:pt x="45" y="307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5349894" y="2476075"/>
                <a:ext cx="525008" cy="372966"/>
              </a:xfrm>
              <a:custGeom>
                <a:rect b="b" l="l" r="r" t="t"/>
                <a:pathLst>
                  <a:path extrusionOk="0" h="4310" w="6067">
                    <a:moveTo>
                      <a:pt x="2587" y="27"/>
                    </a:moveTo>
                    <a:cubicBezTo>
                      <a:pt x="1936" y="99"/>
                      <a:pt x="1267" y="286"/>
                      <a:pt x="767" y="714"/>
                    </a:cubicBezTo>
                    <a:lnTo>
                      <a:pt x="767" y="714"/>
                    </a:lnTo>
                    <a:cubicBezTo>
                      <a:pt x="294" y="1116"/>
                      <a:pt x="0" y="1722"/>
                      <a:pt x="9" y="2338"/>
                    </a:cubicBezTo>
                    <a:lnTo>
                      <a:pt x="9" y="2338"/>
                    </a:lnTo>
                    <a:cubicBezTo>
                      <a:pt x="18" y="2962"/>
                      <a:pt x="339" y="3569"/>
                      <a:pt x="865" y="3899"/>
                    </a:cubicBezTo>
                    <a:lnTo>
                      <a:pt x="865" y="3899"/>
                    </a:lnTo>
                    <a:cubicBezTo>
                      <a:pt x="1526" y="4309"/>
                      <a:pt x="2382" y="4238"/>
                      <a:pt x="3140" y="4060"/>
                    </a:cubicBezTo>
                    <a:lnTo>
                      <a:pt x="3140" y="4060"/>
                    </a:lnTo>
                    <a:cubicBezTo>
                      <a:pt x="3693" y="3935"/>
                      <a:pt x="4246" y="3747"/>
                      <a:pt x="4719" y="3426"/>
                    </a:cubicBezTo>
                    <a:lnTo>
                      <a:pt x="4719" y="3426"/>
                    </a:lnTo>
                    <a:cubicBezTo>
                      <a:pt x="5183" y="3114"/>
                      <a:pt x="5576" y="2641"/>
                      <a:pt x="5701" y="2088"/>
                    </a:cubicBezTo>
                    <a:lnTo>
                      <a:pt x="5701" y="2088"/>
                    </a:lnTo>
                    <a:cubicBezTo>
                      <a:pt x="6066" y="455"/>
                      <a:pt x="4434" y="0"/>
                      <a:pt x="3131" y="0"/>
                    </a:cubicBezTo>
                    <a:lnTo>
                      <a:pt x="3131" y="0"/>
                    </a:lnTo>
                    <a:cubicBezTo>
                      <a:pt x="2935" y="0"/>
                      <a:pt x="2757" y="9"/>
                      <a:pt x="2587" y="27"/>
                    </a:cubicBezTo>
                  </a:path>
                </a:pathLst>
              </a:custGeom>
              <a:gradFill>
                <a:gsLst>
                  <a:gs pos="0">
                    <a:schemeClr val="dk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5275733" y="2508093"/>
                <a:ext cx="583679" cy="312391"/>
              </a:xfrm>
              <a:custGeom>
                <a:rect b="b" l="l" r="r" t="t"/>
                <a:pathLst>
                  <a:path extrusionOk="0" h="3610" w="6745">
                    <a:moveTo>
                      <a:pt x="4434" y="1"/>
                    </a:moveTo>
                    <a:cubicBezTo>
                      <a:pt x="4310" y="1"/>
                      <a:pt x="4185" y="9"/>
                      <a:pt x="4060" y="23"/>
                    </a:cubicBezTo>
                    <a:cubicBezTo>
                      <a:pt x="2695" y="184"/>
                      <a:pt x="45" y="585"/>
                      <a:pt x="10" y="2414"/>
                    </a:cubicBezTo>
                    <a:cubicBezTo>
                      <a:pt x="1" y="2887"/>
                      <a:pt x="286" y="3333"/>
                      <a:pt x="679" y="3609"/>
                    </a:cubicBezTo>
                    <a:cubicBezTo>
                      <a:pt x="795" y="3404"/>
                      <a:pt x="911" y="3199"/>
                      <a:pt x="1044" y="3003"/>
                    </a:cubicBezTo>
                    <a:cubicBezTo>
                      <a:pt x="1321" y="2574"/>
                      <a:pt x="1687" y="2244"/>
                      <a:pt x="2177" y="2075"/>
                    </a:cubicBezTo>
                    <a:cubicBezTo>
                      <a:pt x="2748" y="1870"/>
                      <a:pt x="3355" y="1861"/>
                      <a:pt x="3953" y="1861"/>
                    </a:cubicBezTo>
                    <a:cubicBezTo>
                      <a:pt x="4515" y="1870"/>
                      <a:pt x="5193" y="1870"/>
                      <a:pt x="5674" y="2209"/>
                    </a:cubicBezTo>
                    <a:cubicBezTo>
                      <a:pt x="5915" y="2369"/>
                      <a:pt x="6094" y="2601"/>
                      <a:pt x="6236" y="2860"/>
                    </a:cubicBezTo>
                    <a:cubicBezTo>
                      <a:pt x="6299" y="2780"/>
                      <a:pt x="6361" y="2690"/>
                      <a:pt x="6406" y="2601"/>
                    </a:cubicBezTo>
                    <a:cubicBezTo>
                      <a:pt x="6745" y="1977"/>
                      <a:pt x="6549" y="1138"/>
                      <a:pt x="6040" y="630"/>
                    </a:cubicBezTo>
                    <a:cubicBezTo>
                      <a:pt x="5563" y="168"/>
                      <a:pt x="5008" y="1"/>
                      <a:pt x="443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5638577" y="2518564"/>
                <a:ext cx="473346" cy="346140"/>
              </a:xfrm>
              <a:custGeom>
                <a:rect b="b" l="l" r="r" t="t"/>
                <a:pathLst>
                  <a:path extrusionOk="0" h="4000" w="5470">
                    <a:moveTo>
                      <a:pt x="928" y="0"/>
                    </a:moveTo>
                    <a:lnTo>
                      <a:pt x="0" y="1222"/>
                    </a:lnTo>
                    <a:cubicBezTo>
                      <a:pt x="0" y="1222"/>
                      <a:pt x="2168" y="1909"/>
                      <a:pt x="2338" y="2159"/>
                    </a:cubicBezTo>
                    <a:cubicBezTo>
                      <a:pt x="2486" y="2377"/>
                      <a:pt x="3595" y="4000"/>
                      <a:pt x="4384" y="4000"/>
                    </a:cubicBezTo>
                    <a:cubicBezTo>
                      <a:pt x="4498" y="4000"/>
                      <a:pt x="4605" y="3966"/>
                      <a:pt x="4702" y="3890"/>
                    </a:cubicBezTo>
                    <a:cubicBezTo>
                      <a:pt x="5469" y="3283"/>
                      <a:pt x="4202" y="1624"/>
                      <a:pt x="3747" y="1222"/>
                    </a:cubicBezTo>
                    <a:cubicBezTo>
                      <a:pt x="3301" y="830"/>
                      <a:pt x="2597" y="312"/>
                      <a:pt x="9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5546676" y="2540111"/>
                <a:ext cx="356784" cy="350813"/>
              </a:xfrm>
              <a:custGeom>
                <a:rect b="b" l="l" r="r" t="t"/>
                <a:pathLst>
                  <a:path extrusionOk="0" h="4054" w="4123">
                    <a:moveTo>
                      <a:pt x="866" y="1"/>
                    </a:moveTo>
                    <a:lnTo>
                      <a:pt x="1" y="715"/>
                    </a:lnTo>
                    <a:lnTo>
                      <a:pt x="1776" y="1830"/>
                    </a:lnTo>
                    <a:lnTo>
                      <a:pt x="1946" y="2490"/>
                    </a:lnTo>
                    <a:cubicBezTo>
                      <a:pt x="2144" y="3337"/>
                      <a:pt x="2408" y="4053"/>
                      <a:pt x="2988" y="4053"/>
                    </a:cubicBezTo>
                    <a:cubicBezTo>
                      <a:pt x="3086" y="4053"/>
                      <a:pt x="3193" y="4033"/>
                      <a:pt x="3311" y="3989"/>
                    </a:cubicBezTo>
                    <a:cubicBezTo>
                      <a:pt x="4122" y="3676"/>
                      <a:pt x="3578" y="1892"/>
                      <a:pt x="3498" y="1616"/>
                    </a:cubicBezTo>
                    <a:cubicBezTo>
                      <a:pt x="3427" y="1339"/>
                      <a:pt x="2401" y="581"/>
                      <a:pt x="8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5126718" y="2567456"/>
                <a:ext cx="630840" cy="436829"/>
              </a:xfrm>
              <a:custGeom>
                <a:rect b="b" l="l" r="r" t="t"/>
                <a:pathLst>
                  <a:path extrusionOk="0" h="5048" w="7290">
                    <a:moveTo>
                      <a:pt x="3723" y="1"/>
                    </a:moveTo>
                    <a:cubicBezTo>
                      <a:pt x="3345" y="1"/>
                      <a:pt x="3001" y="56"/>
                      <a:pt x="2740" y="167"/>
                    </a:cubicBezTo>
                    <a:cubicBezTo>
                      <a:pt x="1687" y="622"/>
                      <a:pt x="1732" y="1728"/>
                      <a:pt x="1366" y="2522"/>
                    </a:cubicBezTo>
                    <a:cubicBezTo>
                      <a:pt x="991" y="3325"/>
                      <a:pt x="1" y="4663"/>
                      <a:pt x="1098" y="4841"/>
                    </a:cubicBezTo>
                    <a:cubicBezTo>
                      <a:pt x="1150" y="4850"/>
                      <a:pt x="1202" y="4854"/>
                      <a:pt x="1253" y="4854"/>
                    </a:cubicBezTo>
                    <a:cubicBezTo>
                      <a:pt x="2279" y="4854"/>
                      <a:pt x="3189" y="3219"/>
                      <a:pt x="3605" y="2352"/>
                    </a:cubicBezTo>
                    <a:cubicBezTo>
                      <a:pt x="3815" y="1905"/>
                      <a:pt x="4079" y="1695"/>
                      <a:pt x="4325" y="1695"/>
                    </a:cubicBezTo>
                    <a:cubicBezTo>
                      <a:pt x="4580" y="1695"/>
                      <a:pt x="4816" y="1921"/>
                      <a:pt x="4952" y="2343"/>
                    </a:cubicBezTo>
                    <a:cubicBezTo>
                      <a:pt x="5194" y="3120"/>
                      <a:pt x="5452" y="5047"/>
                      <a:pt x="6224" y="5047"/>
                    </a:cubicBezTo>
                    <a:cubicBezTo>
                      <a:pt x="6276" y="5047"/>
                      <a:pt x="6331" y="5038"/>
                      <a:pt x="6388" y="5020"/>
                    </a:cubicBezTo>
                    <a:cubicBezTo>
                      <a:pt x="7289" y="4734"/>
                      <a:pt x="6888" y="2334"/>
                      <a:pt x="6629" y="1514"/>
                    </a:cubicBezTo>
                    <a:cubicBezTo>
                      <a:pt x="6307" y="508"/>
                      <a:pt x="4866" y="1"/>
                      <a:pt x="37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5655538" y="2505670"/>
                <a:ext cx="476462" cy="186310"/>
              </a:xfrm>
              <a:custGeom>
                <a:rect b="b" l="l" r="r" t="t"/>
                <a:pathLst>
                  <a:path extrusionOk="0" h="2153" w="5506">
                    <a:moveTo>
                      <a:pt x="597" y="0"/>
                    </a:moveTo>
                    <a:cubicBezTo>
                      <a:pt x="394" y="0"/>
                      <a:pt x="194" y="8"/>
                      <a:pt x="1" y="24"/>
                    </a:cubicBezTo>
                    <a:lnTo>
                      <a:pt x="2508" y="1924"/>
                    </a:lnTo>
                    <a:cubicBezTo>
                      <a:pt x="2508" y="1924"/>
                      <a:pt x="3570" y="2152"/>
                      <a:pt x="4378" y="2152"/>
                    </a:cubicBezTo>
                    <a:cubicBezTo>
                      <a:pt x="4809" y="2152"/>
                      <a:pt x="5168" y="2087"/>
                      <a:pt x="5255" y="1889"/>
                    </a:cubicBezTo>
                    <a:cubicBezTo>
                      <a:pt x="5505" y="1318"/>
                      <a:pt x="5086" y="863"/>
                      <a:pt x="4319" y="604"/>
                    </a:cubicBezTo>
                    <a:cubicBezTo>
                      <a:pt x="3639" y="377"/>
                      <a:pt x="2034" y="0"/>
                      <a:pt x="597"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5549012" y="2664463"/>
                <a:ext cx="175320" cy="308151"/>
              </a:xfrm>
              <a:custGeom>
                <a:rect b="b" l="l" r="r" t="t"/>
                <a:pathLst>
                  <a:path extrusionOk="0" h="3561" w="2026">
                    <a:moveTo>
                      <a:pt x="839" y="0"/>
                    </a:moveTo>
                    <a:cubicBezTo>
                      <a:pt x="636" y="0"/>
                      <a:pt x="438" y="73"/>
                      <a:pt x="313" y="232"/>
                    </a:cubicBezTo>
                    <a:cubicBezTo>
                      <a:pt x="1" y="625"/>
                      <a:pt x="215" y="1133"/>
                      <a:pt x="340" y="1552"/>
                    </a:cubicBezTo>
                    <a:cubicBezTo>
                      <a:pt x="491" y="2088"/>
                      <a:pt x="563" y="2685"/>
                      <a:pt x="777" y="3203"/>
                    </a:cubicBezTo>
                    <a:cubicBezTo>
                      <a:pt x="857" y="3390"/>
                      <a:pt x="982" y="3551"/>
                      <a:pt x="1196" y="3560"/>
                    </a:cubicBezTo>
                    <a:cubicBezTo>
                      <a:pt x="1205" y="3560"/>
                      <a:pt x="1213" y="3560"/>
                      <a:pt x="1222" y="3560"/>
                    </a:cubicBezTo>
                    <a:cubicBezTo>
                      <a:pt x="1381" y="3560"/>
                      <a:pt x="1524" y="3482"/>
                      <a:pt x="1642" y="3372"/>
                    </a:cubicBezTo>
                    <a:cubicBezTo>
                      <a:pt x="1740" y="3274"/>
                      <a:pt x="1803" y="3167"/>
                      <a:pt x="1847" y="3051"/>
                    </a:cubicBezTo>
                    <a:cubicBezTo>
                      <a:pt x="2026" y="2534"/>
                      <a:pt x="1981" y="1954"/>
                      <a:pt x="1892" y="1419"/>
                    </a:cubicBezTo>
                    <a:cubicBezTo>
                      <a:pt x="1821" y="955"/>
                      <a:pt x="1740" y="446"/>
                      <a:pt x="1330" y="152"/>
                    </a:cubicBezTo>
                    <a:cubicBezTo>
                      <a:pt x="1190" y="53"/>
                      <a:pt x="1013" y="0"/>
                      <a:pt x="839"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5697248" y="2617041"/>
                <a:ext cx="172983" cy="261509"/>
              </a:xfrm>
              <a:custGeom>
                <a:rect b="b" l="l" r="r" t="t"/>
                <a:pathLst>
                  <a:path extrusionOk="0" h="3022" w="1999">
                    <a:moveTo>
                      <a:pt x="447" y="0"/>
                    </a:moveTo>
                    <a:cubicBezTo>
                      <a:pt x="367" y="0"/>
                      <a:pt x="301" y="16"/>
                      <a:pt x="259" y="49"/>
                    </a:cubicBezTo>
                    <a:cubicBezTo>
                      <a:pt x="0" y="245"/>
                      <a:pt x="134" y="727"/>
                      <a:pt x="313" y="1226"/>
                    </a:cubicBezTo>
                    <a:cubicBezTo>
                      <a:pt x="473" y="1675"/>
                      <a:pt x="676" y="3022"/>
                      <a:pt x="1316" y="3022"/>
                    </a:cubicBezTo>
                    <a:cubicBezTo>
                      <a:pt x="1389" y="3022"/>
                      <a:pt x="1468" y="3004"/>
                      <a:pt x="1553" y="2966"/>
                    </a:cubicBezTo>
                    <a:cubicBezTo>
                      <a:pt x="1999" y="2761"/>
                      <a:pt x="1811" y="1592"/>
                      <a:pt x="1704" y="932"/>
                    </a:cubicBezTo>
                    <a:cubicBezTo>
                      <a:pt x="1615" y="383"/>
                      <a:pt x="847" y="0"/>
                      <a:pt x="44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5823849" y="2611676"/>
                <a:ext cx="242471" cy="239875"/>
              </a:xfrm>
              <a:custGeom>
                <a:rect b="b" l="l" r="r" t="t"/>
                <a:pathLst>
                  <a:path extrusionOk="0" h="2772" w="2802">
                    <a:moveTo>
                      <a:pt x="475" y="0"/>
                    </a:moveTo>
                    <a:cubicBezTo>
                      <a:pt x="408" y="0"/>
                      <a:pt x="347" y="10"/>
                      <a:pt x="295" y="30"/>
                    </a:cubicBezTo>
                    <a:cubicBezTo>
                      <a:pt x="1" y="146"/>
                      <a:pt x="313" y="690"/>
                      <a:pt x="563" y="1145"/>
                    </a:cubicBezTo>
                    <a:cubicBezTo>
                      <a:pt x="799" y="1585"/>
                      <a:pt x="1686" y="2771"/>
                      <a:pt x="2180" y="2771"/>
                    </a:cubicBezTo>
                    <a:cubicBezTo>
                      <a:pt x="2207" y="2771"/>
                      <a:pt x="2233" y="2768"/>
                      <a:pt x="2258" y="2760"/>
                    </a:cubicBezTo>
                    <a:cubicBezTo>
                      <a:pt x="2721" y="2626"/>
                      <a:pt x="2802" y="2243"/>
                      <a:pt x="2409" y="1404"/>
                    </a:cubicBezTo>
                    <a:cubicBezTo>
                      <a:pt x="2051" y="656"/>
                      <a:pt x="1033" y="0"/>
                      <a:pt x="47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5927259" y="2550928"/>
                <a:ext cx="172291" cy="116476"/>
              </a:xfrm>
              <a:custGeom>
                <a:rect b="b" l="l" r="r" t="t"/>
                <a:pathLst>
                  <a:path extrusionOk="0" h="1346" w="1991">
                    <a:moveTo>
                      <a:pt x="1" y="1"/>
                    </a:moveTo>
                    <a:cubicBezTo>
                      <a:pt x="1" y="1"/>
                      <a:pt x="117" y="500"/>
                      <a:pt x="358" y="795"/>
                    </a:cubicBezTo>
                    <a:cubicBezTo>
                      <a:pt x="539" y="1009"/>
                      <a:pt x="1263" y="1345"/>
                      <a:pt x="1665" y="1345"/>
                    </a:cubicBezTo>
                    <a:cubicBezTo>
                      <a:pt x="1816" y="1345"/>
                      <a:pt x="1922" y="1298"/>
                      <a:pt x="1937" y="1178"/>
                    </a:cubicBezTo>
                    <a:cubicBezTo>
                      <a:pt x="1990" y="732"/>
                      <a:pt x="1214" y="206"/>
                      <a:pt x="1"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5166871" y="2685491"/>
                <a:ext cx="251125" cy="281412"/>
              </a:xfrm>
              <a:custGeom>
                <a:rect b="b" l="l" r="r" t="t"/>
                <a:pathLst>
                  <a:path extrusionOk="0" h="3252" w="2902">
                    <a:moveTo>
                      <a:pt x="1885" y="0"/>
                    </a:moveTo>
                    <a:cubicBezTo>
                      <a:pt x="1490" y="0"/>
                      <a:pt x="1268" y="552"/>
                      <a:pt x="1080" y="1131"/>
                    </a:cubicBezTo>
                    <a:cubicBezTo>
                      <a:pt x="866" y="1782"/>
                      <a:pt x="1" y="2897"/>
                      <a:pt x="670" y="3227"/>
                    </a:cubicBezTo>
                    <a:cubicBezTo>
                      <a:pt x="702" y="3244"/>
                      <a:pt x="737" y="3251"/>
                      <a:pt x="774" y="3251"/>
                    </a:cubicBezTo>
                    <a:cubicBezTo>
                      <a:pt x="1490" y="3251"/>
                      <a:pt x="2902" y="331"/>
                      <a:pt x="2061" y="34"/>
                    </a:cubicBezTo>
                    <a:cubicBezTo>
                      <a:pt x="1999" y="11"/>
                      <a:pt x="1941" y="0"/>
                      <a:pt x="188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3196022" y="2476075"/>
                <a:ext cx="525008" cy="372966"/>
              </a:xfrm>
              <a:custGeom>
                <a:rect b="b" l="l" r="r" t="t"/>
                <a:pathLst>
                  <a:path extrusionOk="0" h="4310" w="6067">
                    <a:moveTo>
                      <a:pt x="366" y="2088"/>
                    </a:moveTo>
                    <a:cubicBezTo>
                      <a:pt x="491" y="2641"/>
                      <a:pt x="883" y="3114"/>
                      <a:pt x="1347" y="3426"/>
                    </a:cubicBezTo>
                    <a:lnTo>
                      <a:pt x="1347" y="3426"/>
                    </a:lnTo>
                    <a:cubicBezTo>
                      <a:pt x="1820" y="3747"/>
                      <a:pt x="2373" y="3935"/>
                      <a:pt x="2926" y="4060"/>
                    </a:cubicBezTo>
                    <a:lnTo>
                      <a:pt x="2926" y="4060"/>
                    </a:lnTo>
                    <a:cubicBezTo>
                      <a:pt x="3685" y="4238"/>
                      <a:pt x="4541" y="4309"/>
                      <a:pt x="5201" y="3899"/>
                    </a:cubicBezTo>
                    <a:lnTo>
                      <a:pt x="5201" y="3899"/>
                    </a:lnTo>
                    <a:cubicBezTo>
                      <a:pt x="5719" y="3569"/>
                      <a:pt x="6049" y="2962"/>
                      <a:pt x="6058" y="2338"/>
                    </a:cubicBezTo>
                    <a:lnTo>
                      <a:pt x="6058" y="2338"/>
                    </a:lnTo>
                    <a:cubicBezTo>
                      <a:pt x="6067" y="1722"/>
                      <a:pt x="5772" y="1116"/>
                      <a:pt x="5299" y="714"/>
                    </a:cubicBezTo>
                    <a:lnTo>
                      <a:pt x="5299" y="714"/>
                    </a:lnTo>
                    <a:cubicBezTo>
                      <a:pt x="4800" y="286"/>
                      <a:pt x="4131" y="99"/>
                      <a:pt x="3479" y="27"/>
                    </a:cubicBezTo>
                    <a:lnTo>
                      <a:pt x="3479" y="27"/>
                    </a:lnTo>
                    <a:cubicBezTo>
                      <a:pt x="3310" y="9"/>
                      <a:pt x="3123" y="0"/>
                      <a:pt x="2935" y="0"/>
                    </a:cubicBezTo>
                    <a:lnTo>
                      <a:pt x="2935" y="0"/>
                    </a:lnTo>
                    <a:cubicBezTo>
                      <a:pt x="1633" y="0"/>
                      <a:pt x="0" y="455"/>
                      <a:pt x="366" y="2088"/>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3047008" y="2877341"/>
                <a:ext cx="748874" cy="231308"/>
              </a:xfrm>
              <a:custGeom>
                <a:rect b="b" l="l" r="r" t="t"/>
                <a:pathLst>
                  <a:path extrusionOk="0" h="2673" w="8654">
                    <a:moveTo>
                      <a:pt x="346" y="1"/>
                    </a:moveTo>
                    <a:cubicBezTo>
                      <a:pt x="321" y="1"/>
                      <a:pt x="295" y="4"/>
                      <a:pt x="268" y="11"/>
                    </a:cubicBezTo>
                    <a:cubicBezTo>
                      <a:pt x="72" y="56"/>
                      <a:pt x="1" y="306"/>
                      <a:pt x="1" y="502"/>
                    </a:cubicBezTo>
                    <a:cubicBezTo>
                      <a:pt x="9" y="1064"/>
                      <a:pt x="366" y="1572"/>
                      <a:pt x="830" y="1885"/>
                    </a:cubicBezTo>
                    <a:cubicBezTo>
                      <a:pt x="1294" y="2206"/>
                      <a:pt x="1847" y="2349"/>
                      <a:pt x="2400" y="2456"/>
                    </a:cubicBezTo>
                    <a:cubicBezTo>
                      <a:pt x="3126" y="2596"/>
                      <a:pt x="3869" y="2672"/>
                      <a:pt x="4611" y="2672"/>
                    </a:cubicBezTo>
                    <a:cubicBezTo>
                      <a:pt x="5711" y="2672"/>
                      <a:pt x="6808" y="2504"/>
                      <a:pt x="7842" y="2126"/>
                    </a:cubicBezTo>
                    <a:cubicBezTo>
                      <a:pt x="8181" y="2001"/>
                      <a:pt x="8654" y="1599"/>
                      <a:pt x="8235" y="1260"/>
                    </a:cubicBezTo>
                    <a:cubicBezTo>
                      <a:pt x="8109" y="1158"/>
                      <a:pt x="7948" y="1121"/>
                      <a:pt x="7774" y="1121"/>
                    </a:cubicBezTo>
                    <a:cubicBezTo>
                      <a:pt x="7416" y="1121"/>
                      <a:pt x="7003" y="1277"/>
                      <a:pt x="6727" y="1349"/>
                    </a:cubicBezTo>
                    <a:cubicBezTo>
                      <a:pt x="6029" y="1527"/>
                      <a:pt x="5305" y="1633"/>
                      <a:pt x="4583" y="1633"/>
                    </a:cubicBezTo>
                    <a:cubicBezTo>
                      <a:pt x="4253" y="1633"/>
                      <a:pt x="3923" y="1611"/>
                      <a:pt x="3596" y="1564"/>
                    </a:cubicBezTo>
                    <a:cubicBezTo>
                      <a:pt x="2552" y="1412"/>
                      <a:pt x="1544" y="975"/>
                      <a:pt x="777" y="252"/>
                    </a:cubicBezTo>
                    <a:cubicBezTo>
                      <a:pt x="653" y="136"/>
                      <a:pt x="510" y="1"/>
                      <a:pt x="34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2989895" y="2657453"/>
                <a:ext cx="805987" cy="468674"/>
              </a:xfrm>
              <a:custGeom>
                <a:rect b="b" l="l" r="r" t="t"/>
                <a:pathLst>
                  <a:path extrusionOk="0" h="5416" w="9314">
                    <a:moveTo>
                      <a:pt x="2632" y="474"/>
                    </a:moveTo>
                    <a:cubicBezTo>
                      <a:pt x="286" y="1071"/>
                      <a:pt x="0" y="3783"/>
                      <a:pt x="2837" y="4604"/>
                    </a:cubicBezTo>
                    <a:lnTo>
                      <a:pt x="2837" y="4604"/>
                    </a:lnTo>
                    <a:cubicBezTo>
                      <a:pt x="5683" y="5416"/>
                      <a:pt x="8912" y="4399"/>
                      <a:pt x="9109" y="3792"/>
                    </a:cubicBezTo>
                    <a:lnTo>
                      <a:pt x="9109" y="3792"/>
                    </a:lnTo>
                    <a:cubicBezTo>
                      <a:pt x="9314" y="3186"/>
                      <a:pt x="9234" y="929"/>
                      <a:pt x="6379" y="46"/>
                    </a:cubicBezTo>
                    <a:lnTo>
                      <a:pt x="6379" y="46"/>
                    </a:lnTo>
                    <a:cubicBezTo>
                      <a:pt x="6316" y="28"/>
                      <a:pt x="6120" y="1"/>
                      <a:pt x="5790" y="1"/>
                    </a:cubicBezTo>
                    <a:lnTo>
                      <a:pt x="5790" y="1"/>
                    </a:lnTo>
                    <a:cubicBezTo>
                      <a:pt x="5184" y="1"/>
                      <a:pt x="4140" y="90"/>
                      <a:pt x="2632" y="474"/>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3033076" y="2562610"/>
                <a:ext cx="761335" cy="454741"/>
              </a:xfrm>
              <a:custGeom>
                <a:rect b="b" l="l" r="r" t="t"/>
                <a:pathLst>
                  <a:path extrusionOk="0" h="5255" w="8798">
                    <a:moveTo>
                      <a:pt x="4433" y="0"/>
                    </a:moveTo>
                    <a:cubicBezTo>
                      <a:pt x="3999" y="0"/>
                      <a:pt x="3566" y="59"/>
                      <a:pt x="3150" y="178"/>
                    </a:cubicBezTo>
                    <a:cubicBezTo>
                      <a:pt x="1865" y="553"/>
                      <a:pt x="768" y="1498"/>
                      <a:pt x="197" y="2703"/>
                    </a:cubicBezTo>
                    <a:cubicBezTo>
                      <a:pt x="63" y="2979"/>
                      <a:pt x="1" y="3390"/>
                      <a:pt x="278" y="3523"/>
                    </a:cubicBezTo>
                    <a:cubicBezTo>
                      <a:pt x="335" y="3555"/>
                      <a:pt x="402" y="3566"/>
                      <a:pt x="470" y="3566"/>
                    </a:cubicBezTo>
                    <a:cubicBezTo>
                      <a:pt x="538" y="3566"/>
                      <a:pt x="608" y="3555"/>
                      <a:pt x="670" y="3541"/>
                    </a:cubicBezTo>
                    <a:cubicBezTo>
                      <a:pt x="1116" y="3434"/>
                      <a:pt x="1526" y="3211"/>
                      <a:pt x="1848" y="2890"/>
                    </a:cubicBezTo>
                    <a:cubicBezTo>
                      <a:pt x="1883" y="3211"/>
                      <a:pt x="1928" y="3550"/>
                      <a:pt x="2097" y="3818"/>
                    </a:cubicBezTo>
                    <a:cubicBezTo>
                      <a:pt x="2236" y="4033"/>
                      <a:pt x="2483" y="4188"/>
                      <a:pt x="2724" y="4188"/>
                    </a:cubicBezTo>
                    <a:cubicBezTo>
                      <a:pt x="2793" y="4188"/>
                      <a:pt x="2862" y="4176"/>
                      <a:pt x="2927" y="4148"/>
                    </a:cubicBezTo>
                    <a:cubicBezTo>
                      <a:pt x="3101" y="4078"/>
                      <a:pt x="3241" y="3907"/>
                      <a:pt x="3430" y="3907"/>
                    </a:cubicBezTo>
                    <a:cubicBezTo>
                      <a:pt x="3435" y="3907"/>
                      <a:pt x="3440" y="3907"/>
                      <a:pt x="3444" y="3907"/>
                    </a:cubicBezTo>
                    <a:cubicBezTo>
                      <a:pt x="3694" y="3907"/>
                      <a:pt x="3828" y="4184"/>
                      <a:pt x="3864" y="4424"/>
                    </a:cubicBezTo>
                    <a:cubicBezTo>
                      <a:pt x="3908" y="4665"/>
                      <a:pt x="3899" y="4942"/>
                      <a:pt x="4069" y="5111"/>
                    </a:cubicBezTo>
                    <a:cubicBezTo>
                      <a:pt x="4168" y="5210"/>
                      <a:pt x="4302" y="5254"/>
                      <a:pt x="4439" y="5254"/>
                    </a:cubicBezTo>
                    <a:cubicBezTo>
                      <a:pt x="4561" y="5254"/>
                      <a:pt x="4686" y="5219"/>
                      <a:pt x="4792" y="5156"/>
                    </a:cubicBezTo>
                    <a:cubicBezTo>
                      <a:pt x="5015" y="5022"/>
                      <a:pt x="5157" y="4799"/>
                      <a:pt x="5273" y="4567"/>
                    </a:cubicBezTo>
                    <a:cubicBezTo>
                      <a:pt x="5470" y="4192"/>
                      <a:pt x="5621" y="3791"/>
                      <a:pt x="5710" y="3372"/>
                    </a:cubicBezTo>
                    <a:cubicBezTo>
                      <a:pt x="5764" y="3113"/>
                      <a:pt x="5826" y="2819"/>
                      <a:pt x="6067" y="2694"/>
                    </a:cubicBezTo>
                    <a:cubicBezTo>
                      <a:pt x="6151" y="2651"/>
                      <a:pt x="6228" y="2633"/>
                      <a:pt x="6300" y="2633"/>
                    </a:cubicBezTo>
                    <a:cubicBezTo>
                      <a:pt x="6791" y="2633"/>
                      <a:pt x="7036" y="3506"/>
                      <a:pt x="7254" y="3809"/>
                    </a:cubicBezTo>
                    <a:cubicBezTo>
                      <a:pt x="7474" y="4118"/>
                      <a:pt x="7713" y="4249"/>
                      <a:pt x="7933" y="4249"/>
                    </a:cubicBezTo>
                    <a:cubicBezTo>
                      <a:pt x="8349" y="4249"/>
                      <a:pt x="8700" y="3788"/>
                      <a:pt x="8735" y="3193"/>
                    </a:cubicBezTo>
                    <a:cubicBezTo>
                      <a:pt x="8797" y="2185"/>
                      <a:pt x="7753" y="1222"/>
                      <a:pt x="6986" y="731"/>
                    </a:cubicBezTo>
                    <a:cubicBezTo>
                      <a:pt x="6229" y="250"/>
                      <a:pt x="5329" y="0"/>
                      <a:pt x="4433" y="0"/>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3279356" y="2757835"/>
                <a:ext cx="119764" cy="235548"/>
              </a:xfrm>
              <a:custGeom>
                <a:rect b="b" l="l" r="r" t="t"/>
                <a:pathLst>
                  <a:path extrusionOk="0" h="2722" w="1384">
                    <a:moveTo>
                      <a:pt x="786" y="10"/>
                    </a:moveTo>
                    <a:cubicBezTo>
                      <a:pt x="563" y="54"/>
                      <a:pt x="429" y="268"/>
                      <a:pt x="331" y="473"/>
                    </a:cubicBezTo>
                    <a:lnTo>
                      <a:pt x="331" y="473"/>
                    </a:lnTo>
                    <a:cubicBezTo>
                      <a:pt x="135" y="920"/>
                      <a:pt x="28" y="1401"/>
                      <a:pt x="28" y="1883"/>
                    </a:cubicBezTo>
                    <a:lnTo>
                      <a:pt x="28" y="1883"/>
                    </a:lnTo>
                    <a:cubicBezTo>
                      <a:pt x="28" y="2124"/>
                      <a:pt x="1" y="2659"/>
                      <a:pt x="331" y="2704"/>
                    </a:cubicBezTo>
                    <a:lnTo>
                      <a:pt x="331" y="2704"/>
                    </a:lnTo>
                    <a:cubicBezTo>
                      <a:pt x="465" y="2722"/>
                      <a:pt x="598" y="2659"/>
                      <a:pt x="697" y="2561"/>
                    </a:cubicBezTo>
                    <a:lnTo>
                      <a:pt x="697" y="2561"/>
                    </a:lnTo>
                    <a:cubicBezTo>
                      <a:pt x="795" y="2472"/>
                      <a:pt x="866" y="2347"/>
                      <a:pt x="920" y="2222"/>
                    </a:cubicBezTo>
                    <a:lnTo>
                      <a:pt x="920" y="2222"/>
                    </a:lnTo>
                    <a:cubicBezTo>
                      <a:pt x="1143" y="1785"/>
                      <a:pt x="1348" y="1321"/>
                      <a:pt x="1366" y="821"/>
                    </a:cubicBezTo>
                    <a:lnTo>
                      <a:pt x="1366" y="821"/>
                    </a:lnTo>
                    <a:cubicBezTo>
                      <a:pt x="1384" y="509"/>
                      <a:pt x="1259" y="1"/>
                      <a:pt x="875" y="1"/>
                    </a:cubicBezTo>
                    <a:lnTo>
                      <a:pt x="875" y="1"/>
                    </a:lnTo>
                    <a:cubicBezTo>
                      <a:pt x="848" y="1"/>
                      <a:pt x="822" y="10"/>
                      <a:pt x="786" y="10"/>
                    </a:cubicBezTo>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3211426" y="2508093"/>
                <a:ext cx="583765" cy="312391"/>
              </a:xfrm>
              <a:custGeom>
                <a:rect b="b" l="l" r="r" t="t"/>
                <a:pathLst>
                  <a:path extrusionOk="0" h="3610" w="6746">
                    <a:moveTo>
                      <a:pt x="2312" y="1"/>
                    </a:moveTo>
                    <a:cubicBezTo>
                      <a:pt x="1737" y="1"/>
                      <a:pt x="1182" y="168"/>
                      <a:pt x="705" y="630"/>
                    </a:cubicBezTo>
                    <a:cubicBezTo>
                      <a:pt x="197" y="1138"/>
                      <a:pt x="1" y="1977"/>
                      <a:pt x="340" y="2601"/>
                    </a:cubicBezTo>
                    <a:cubicBezTo>
                      <a:pt x="384" y="2690"/>
                      <a:pt x="447" y="2780"/>
                      <a:pt x="509" y="2860"/>
                    </a:cubicBezTo>
                    <a:cubicBezTo>
                      <a:pt x="652" y="2601"/>
                      <a:pt x="830" y="2369"/>
                      <a:pt x="1071" y="2209"/>
                    </a:cubicBezTo>
                    <a:cubicBezTo>
                      <a:pt x="1553" y="1870"/>
                      <a:pt x="2231" y="1870"/>
                      <a:pt x="2793" y="1861"/>
                    </a:cubicBezTo>
                    <a:cubicBezTo>
                      <a:pt x="3391" y="1861"/>
                      <a:pt x="3997" y="1870"/>
                      <a:pt x="4568" y="2075"/>
                    </a:cubicBezTo>
                    <a:cubicBezTo>
                      <a:pt x="5059" y="2244"/>
                      <a:pt x="5416" y="2574"/>
                      <a:pt x="5701" y="3003"/>
                    </a:cubicBezTo>
                    <a:cubicBezTo>
                      <a:pt x="5835" y="3199"/>
                      <a:pt x="5951" y="3404"/>
                      <a:pt x="6058" y="3609"/>
                    </a:cubicBezTo>
                    <a:cubicBezTo>
                      <a:pt x="6451" y="3333"/>
                      <a:pt x="6745" y="2887"/>
                      <a:pt x="6736" y="2414"/>
                    </a:cubicBezTo>
                    <a:cubicBezTo>
                      <a:pt x="6700" y="585"/>
                      <a:pt x="4051" y="184"/>
                      <a:pt x="2686" y="23"/>
                    </a:cubicBezTo>
                    <a:cubicBezTo>
                      <a:pt x="2561" y="9"/>
                      <a:pt x="2436" y="1"/>
                      <a:pt x="2312"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2959001" y="2518564"/>
                <a:ext cx="473346" cy="346140"/>
              </a:xfrm>
              <a:custGeom>
                <a:rect b="b" l="l" r="r" t="t"/>
                <a:pathLst>
                  <a:path extrusionOk="0" h="4000" w="5470">
                    <a:moveTo>
                      <a:pt x="4541" y="0"/>
                    </a:moveTo>
                    <a:cubicBezTo>
                      <a:pt x="2873" y="312"/>
                      <a:pt x="2168" y="830"/>
                      <a:pt x="1722" y="1222"/>
                    </a:cubicBezTo>
                    <a:cubicBezTo>
                      <a:pt x="1267" y="1624"/>
                      <a:pt x="1" y="3283"/>
                      <a:pt x="768" y="3890"/>
                    </a:cubicBezTo>
                    <a:cubicBezTo>
                      <a:pt x="864" y="3966"/>
                      <a:pt x="971" y="4000"/>
                      <a:pt x="1085" y="4000"/>
                    </a:cubicBezTo>
                    <a:cubicBezTo>
                      <a:pt x="1874" y="4000"/>
                      <a:pt x="2984" y="2377"/>
                      <a:pt x="3132" y="2159"/>
                    </a:cubicBezTo>
                    <a:cubicBezTo>
                      <a:pt x="3301" y="1909"/>
                      <a:pt x="5469" y="1222"/>
                      <a:pt x="5469" y="1222"/>
                    </a:cubicBezTo>
                    <a:lnTo>
                      <a:pt x="4541"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3167466" y="2540111"/>
                <a:ext cx="356697" cy="350813"/>
              </a:xfrm>
              <a:custGeom>
                <a:rect b="b" l="l" r="r" t="t"/>
                <a:pathLst>
                  <a:path extrusionOk="0" h="4054" w="4122">
                    <a:moveTo>
                      <a:pt x="3256" y="1"/>
                    </a:moveTo>
                    <a:cubicBezTo>
                      <a:pt x="1722" y="581"/>
                      <a:pt x="696" y="1339"/>
                      <a:pt x="625" y="1616"/>
                    </a:cubicBezTo>
                    <a:cubicBezTo>
                      <a:pt x="544" y="1892"/>
                      <a:pt x="0" y="3676"/>
                      <a:pt x="812" y="3989"/>
                    </a:cubicBezTo>
                    <a:cubicBezTo>
                      <a:pt x="930" y="4033"/>
                      <a:pt x="1037" y="4053"/>
                      <a:pt x="1135" y="4053"/>
                    </a:cubicBezTo>
                    <a:cubicBezTo>
                      <a:pt x="1715" y="4053"/>
                      <a:pt x="1979" y="3337"/>
                      <a:pt x="2177" y="2490"/>
                    </a:cubicBezTo>
                    <a:lnTo>
                      <a:pt x="2346" y="1830"/>
                    </a:lnTo>
                    <a:lnTo>
                      <a:pt x="4122" y="715"/>
                    </a:lnTo>
                    <a:lnTo>
                      <a:pt x="3256" y="1"/>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3313365" y="2567456"/>
                <a:ext cx="630754" cy="436829"/>
              </a:xfrm>
              <a:custGeom>
                <a:rect b="b" l="l" r="r" t="t"/>
                <a:pathLst>
                  <a:path extrusionOk="0" h="5048" w="7289">
                    <a:moveTo>
                      <a:pt x="3567" y="1"/>
                    </a:moveTo>
                    <a:cubicBezTo>
                      <a:pt x="2424" y="1"/>
                      <a:pt x="982" y="508"/>
                      <a:pt x="660" y="1514"/>
                    </a:cubicBezTo>
                    <a:cubicBezTo>
                      <a:pt x="402" y="2334"/>
                      <a:pt x="0" y="4734"/>
                      <a:pt x="901" y="5020"/>
                    </a:cubicBezTo>
                    <a:cubicBezTo>
                      <a:pt x="959" y="5038"/>
                      <a:pt x="1013" y="5047"/>
                      <a:pt x="1066" y="5047"/>
                    </a:cubicBezTo>
                    <a:cubicBezTo>
                      <a:pt x="1836" y="5047"/>
                      <a:pt x="2087" y="3120"/>
                      <a:pt x="2338" y="2343"/>
                    </a:cubicBezTo>
                    <a:cubicBezTo>
                      <a:pt x="2474" y="1921"/>
                      <a:pt x="2709" y="1695"/>
                      <a:pt x="2964" y="1695"/>
                    </a:cubicBezTo>
                    <a:cubicBezTo>
                      <a:pt x="3210" y="1695"/>
                      <a:pt x="3474" y="1905"/>
                      <a:pt x="3685" y="2352"/>
                    </a:cubicBezTo>
                    <a:cubicBezTo>
                      <a:pt x="4101" y="3219"/>
                      <a:pt x="5011" y="4854"/>
                      <a:pt x="6036" y="4854"/>
                    </a:cubicBezTo>
                    <a:cubicBezTo>
                      <a:pt x="6088" y="4854"/>
                      <a:pt x="6140" y="4850"/>
                      <a:pt x="6191" y="4841"/>
                    </a:cubicBezTo>
                    <a:cubicBezTo>
                      <a:pt x="7289" y="4663"/>
                      <a:pt x="6299" y="3325"/>
                      <a:pt x="5924" y="2522"/>
                    </a:cubicBezTo>
                    <a:cubicBezTo>
                      <a:pt x="5558" y="1728"/>
                      <a:pt x="5603" y="622"/>
                      <a:pt x="4550" y="167"/>
                    </a:cubicBezTo>
                    <a:cubicBezTo>
                      <a:pt x="4289" y="56"/>
                      <a:pt x="3944" y="1"/>
                      <a:pt x="356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2938925" y="2505670"/>
                <a:ext cx="476375" cy="186310"/>
              </a:xfrm>
              <a:custGeom>
                <a:rect b="b" l="l" r="r" t="t"/>
                <a:pathLst>
                  <a:path extrusionOk="0" h="2153" w="5505">
                    <a:moveTo>
                      <a:pt x="4909" y="0"/>
                    </a:moveTo>
                    <a:cubicBezTo>
                      <a:pt x="3472" y="0"/>
                      <a:pt x="1867" y="377"/>
                      <a:pt x="1187" y="604"/>
                    </a:cubicBezTo>
                    <a:cubicBezTo>
                      <a:pt x="420" y="863"/>
                      <a:pt x="1" y="1318"/>
                      <a:pt x="250" y="1889"/>
                    </a:cubicBezTo>
                    <a:cubicBezTo>
                      <a:pt x="337" y="2087"/>
                      <a:pt x="696" y="2152"/>
                      <a:pt x="1127" y="2152"/>
                    </a:cubicBezTo>
                    <a:cubicBezTo>
                      <a:pt x="1936" y="2152"/>
                      <a:pt x="2998" y="1924"/>
                      <a:pt x="2998" y="1924"/>
                    </a:cubicBezTo>
                    <a:lnTo>
                      <a:pt x="5505" y="24"/>
                    </a:lnTo>
                    <a:cubicBezTo>
                      <a:pt x="5311" y="8"/>
                      <a:pt x="5112" y="0"/>
                      <a:pt x="49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3346508" y="2664463"/>
                <a:ext cx="175320" cy="308151"/>
              </a:xfrm>
              <a:custGeom>
                <a:rect b="b" l="l" r="r" t="t"/>
                <a:pathLst>
                  <a:path extrusionOk="0" h="3561" w="2026">
                    <a:moveTo>
                      <a:pt x="1187" y="0"/>
                    </a:moveTo>
                    <a:cubicBezTo>
                      <a:pt x="1014" y="0"/>
                      <a:pt x="836" y="53"/>
                      <a:pt x="697" y="152"/>
                    </a:cubicBezTo>
                    <a:cubicBezTo>
                      <a:pt x="286" y="446"/>
                      <a:pt x="206" y="955"/>
                      <a:pt x="135" y="1419"/>
                    </a:cubicBezTo>
                    <a:cubicBezTo>
                      <a:pt x="46" y="1954"/>
                      <a:pt x="1" y="2534"/>
                      <a:pt x="179" y="3051"/>
                    </a:cubicBezTo>
                    <a:cubicBezTo>
                      <a:pt x="224" y="3167"/>
                      <a:pt x="286" y="3274"/>
                      <a:pt x="385" y="3372"/>
                    </a:cubicBezTo>
                    <a:cubicBezTo>
                      <a:pt x="495" y="3482"/>
                      <a:pt x="645" y="3560"/>
                      <a:pt x="805" y="3560"/>
                    </a:cubicBezTo>
                    <a:cubicBezTo>
                      <a:pt x="813" y="3560"/>
                      <a:pt x="822" y="3560"/>
                      <a:pt x="831" y="3560"/>
                    </a:cubicBezTo>
                    <a:cubicBezTo>
                      <a:pt x="1045" y="3551"/>
                      <a:pt x="1170" y="3390"/>
                      <a:pt x="1250" y="3203"/>
                    </a:cubicBezTo>
                    <a:cubicBezTo>
                      <a:pt x="1464" y="2685"/>
                      <a:pt x="1535" y="2088"/>
                      <a:pt x="1687" y="1552"/>
                    </a:cubicBezTo>
                    <a:cubicBezTo>
                      <a:pt x="1812" y="1133"/>
                      <a:pt x="2026" y="625"/>
                      <a:pt x="1714" y="232"/>
                    </a:cubicBezTo>
                    <a:cubicBezTo>
                      <a:pt x="1589" y="73"/>
                      <a:pt x="1391" y="0"/>
                      <a:pt x="118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3200609" y="2617041"/>
                <a:ext cx="173070" cy="261509"/>
              </a:xfrm>
              <a:custGeom>
                <a:rect b="b" l="l" r="r" t="t"/>
                <a:pathLst>
                  <a:path extrusionOk="0" h="3022" w="2000">
                    <a:moveTo>
                      <a:pt x="1552" y="0"/>
                    </a:moveTo>
                    <a:cubicBezTo>
                      <a:pt x="1153" y="0"/>
                      <a:pt x="384" y="383"/>
                      <a:pt x="295" y="932"/>
                    </a:cubicBezTo>
                    <a:cubicBezTo>
                      <a:pt x="188" y="1592"/>
                      <a:pt x="1" y="2761"/>
                      <a:pt x="447" y="2966"/>
                    </a:cubicBezTo>
                    <a:cubicBezTo>
                      <a:pt x="531" y="3004"/>
                      <a:pt x="609" y="3022"/>
                      <a:pt x="681" y="3022"/>
                    </a:cubicBezTo>
                    <a:cubicBezTo>
                      <a:pt x="1315" y="3022"/>
                      <a:pt x="1519" y="1675"/>
                      <a:pt x="1687" y="1226"/>
                    </a:cubicBezTo>
                    <a:cubicBezTo>
                      <a:pt x="1865" y="727"/>
                      <a:pt x="1999" y="245"/>
                      <a:pt x="1740" y="49"/>
                    </a:cubicBezTo>
                    <a:cubicBezTo>
                      <a:pt x="1698" y="16"/>
                      <a:pt x="1633" y="0"/>
                      <a:pt x="1552"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3004519" y="2611676"/>
                <a:ext cx="242558" cy="239875"/>
              </a:xfrm>
              <a:custGeom>
                <a:rect b="b" l="l" r="r" t="t"/>
                <a:pathLst>
                  <a:path extrusionOk="0" h="2772" w="2803">
                    <a:moveTo>
                      <a:pt x="2325" y="0"/>
                    </a:moveTo>
                    <a:cubicBezTo>
                      <a:pt x="1763" y="0"/>
                      <a:pt x="751" y="656"/>
                      <a:pt x="393" y="1404"/>
                    </a:cubicBezTo>
                    <a:cubicBezTo>
                      <a:pt x="1" y="2243"/>
                      <a:pt x="81" y="2626"/>
                      <a:pt x="545" y="2760"/>
                    </a:cubicBezTo>
                    <a:cubicBezTo>
                      <a:pt x="570" y="2768"/>
                      <a:pt x="595" y="2771"/>
                      <a:pt x="622" y="2771"/>
                    </a:cubicBezTo>
                    <a:cubicBezTo>
                      <a:pt x="1117" y="2771"/>
                      <a:pt x="2003" y="1585"/>
                      <a:pt x="2240" y="1145"/>
                    </a:cubicBezTo>
                    <a:cubicBezTo>
                      <a:pt x="2490" y="690"/>
                      <a:pt x="2802" y="146"/>
                      <a:pt x="2508" y="30"/>
                    </a:cubicBezTo>
                    <a:cubicBezTo>
                      <a:pt x="2455" y="10"/>
                      <a:pt x="2393" y="0"/>
                      <a:pt x="232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2971376" y="2550928"/>
                <a:ext cx="172205" cy="116476"/>
              </a:xfrm>
              <a:custGeom>
                <a:rect b="b" l="l" r="r" t="t"/>
                <a:pathLst>
                  <a:path extrusionOk="0" h="1346" w="1990">
                    <a:moveTo>
                      <a:pt x="1990" y="1"/>
                    </a:moveTo>
                    <a:lnTo>
                      <a:pt x="1990" y="1"/>
                    </a:lnTo>
                    <a:cubicBezTo>
                      <a:pt x="776" y="206"/>
                      <a:pt x="0" y="732"/>
                      <a:pt x="54" y="1178"/>
                    </a:cubicBezTo>
                    <a:cubicBezTo>
                      <a:pt x="68" y="1298"/>
                      <a:pt x="174" y="1345"/>
                      <a:pt x="325" y="1345"/>
                    </a:cubicBezTo>
                    <a:cubicBezTo>
                      <a:pt x="728" y="1345"/>
                      <a:pt x="1451" y="1009"/>
                      <a:pt x="1633" y="795"/>
                    </a:cubicBezTo>
                    <a:cubicBezTo>
                      <a:pt x="1874" y="500"/>
                      <a:pt x="1990" y="1"/>
                      <a:pt x="1990"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3652930" y="2685491"/>
                <a:ext cx="251038" cy="281412"/>
              </a:xfrm>
              <a:custGeom>
                <a:rect b="b" l="l" r="r" t="t"/>
                <a:pathLst>
                  <a:path extrusionOk="0" h="3252" w="2901">
                    <a:moveTo>
                      <a:pt x="1016" y="0"/>
                    </a:moveTo>
                    <a:cubicBezTo>
                      <a:pt x="961" y="0"/>
                      <a:pt x="902" y="11"/>
                      <a:pt x="840" y="34"/>
                    </a:cubicBezTo>
                    <a:cubicBezTo>
                      <a:pt x="0" y="331"/>
                      <a:pt x="1404" y="3251"/>
                      <a:pt x="2126" y="3251"/>
                    </a:cubicBezTo>
                    <a:cubicBezTo>
                      <a:pt x="2164" y="3251"/>
                      <a:pt x="2199" y="3244"/>
                      <a:pt x="2232" y="3227"/>
                    </a:cubicBezTo>
                    <a:cubicBezTo>
                      <a:pt x="2901" y="2897"/>
                      <a:pt x="2036" y="1782"/>
                      <a:pt x="1821" y="1131"/>
                    </a:cubicBezTo>
                    <a:cubicBezTo>
                      <a:pt x="1634" y="552"/>
                      <a:pt x="1411" y="0"/>
                      <a:pt x="1016"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4795547" y="2041406"/>
                <a:ext cx="949635" cy="522758"/>
              </a:xfrm>
              <a:custGeom>
                <a:rect b="b" l="l" r="r" t="t"/>
                <a:pathLst>
                  <a:path extrusionOk="0" h="6041" w="10974">
                    <a:moveTo>
                      <a:pt x="1" y="1"/>
                    </a:moveTo>
                    <a:lnTo>
                      <a:pt x="1" y="1"/>
                    </a:lnTo>
                    <a:cubicBezTo>
                      <a:pt x="714" y="411"/>
                      <a:pt x="866" y="634"/>
                      <a:pt x="1241" y="1393"/>
                    </a:cubicBezTo>
                    <a:cubicBezTo>
                      <a:pt x="1606" y="2142"/>
                      <a:pt x="3730" y="5023"/>
                      <a:pt x="3730" y="5023"/>
                    </a:cubicBezTo>
                    <a:cubicBezTo>
                      <a:pt x="3730" y="5023"/>
                      <a:pt x="3087" y="5354"/>
                      <a:pt x="3016" y="6040"/>
                    </a:cubicBezTo>
                    <a:cubicBezTo>
                      <a:pt x="3016" y="6040"/>
                      <a:pt x="3194" y="5434"/>
                      <a:pt x="5050" y="5157"/>
                    </a:cubicBezTo>
                    <a:cubicBezTo>
                      <a:pt x="6074" y="5006"/>
                      <a:pt x="7469" y="4683"/>
                      <a:pt x="8789" y="4683"/>
                    </a:cubicBezTo>
                    <a:cubicBezTo>
                      <a:pt x="9575" y="4683"/>
                      <a:pt x="10335" y="4798"/>
                      <a:pt x="10974" y="5131"/>
                    </a:cubicBezTo>
                    <a:cubicBezTo>
                      <a:pt x="10706" y="4899"/>
                      <a:pt x="10385" y="4729"/>
                      <a:pt x="10037" y="4649"/>
                    </a:cubicBezTo>
                    <a:cubicBezTo>
                      <a:pt x="9690" y="4572"/>
                      <a:pt x="9308" y="4541"/>
                      <a:pt x="8909" y="4541"/>
                    </a:cubicBezTo>
                    <a:cubicBezTo>
                      <a:pt x="7217" y="4541"/>
                      <a:pt x="5223" y="5096"/>
                      <a:pt x="4352" y="5096"/>
                    </a:cubicBezTo>
                    <a:cubicBezTo>
                      <a:pt x="4181" y="5096"/>
                      <a:pt x="4053" y="5075"/>
                      <a:pt x="3979" y="5023"/>
                    </a:cubicBezTo>
                    <a:cubicBezTo>
                      <a:pt x="3480" y="4658"/>
                      <a:pt x="1598" y="1625"/>
                      <a:pt x="1071" y="768"/>
                    </a:cubicBezTo>
                    <a:cubicBezTo>
                      <a:pt x="1062" y="732"/>
                      <a:pt x="1044" y="706"/>
                      <a:pt x="1018" y="670"/>
                    </a:cubicBezTo>
                    <a:cubicBezTo>
                      <a:pt x="848" y="474"/>
                      <a:pt x="429" y="206"/>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3325739" y="2041406"/>
                <a:ext cx="949549" cy="522758"/>
              </a:xfrm>
              <a:custGeom>
                <a:rect b="b" l="l" r="r" t="t"/>
                <a:pathLst>
                  <a:path extrusionOk="0" h="6041" w="10973">
                    <a:moveTo>
                      <a:pt x="10973" y="1"/>
                    </a:moveTo>
                    <a:lnTo>
                      <a:pt x="10973" y="1"/>
                    </a:lnTo>
                    <a:cubicBezTo>
                      <a:pt x="10545" y="206"/>
                      <a:pt x="10116" y="474"/>
                      <a:pt x="9956" y="670"/>
                    </a:cubicBezTo>
                    <a:cubicBezTo>
                      <a:pt x="9929" y="706"/>
                      <a:pt x="9911" y="732"/>
                      <a:pt x="9902" y="768"/>
                    </a:cubicBezTo>
                    <a:cubicBezTo>
                      <a:pt x="9376" y="1625"/>
                      <a:pt x="7494" y="4658"/>
                      <a:pt x="6985" y="5023"/>
                    </a:cubicBezTo>
                    <a:cubicBezTo>
                      <a:pt x="6913" y="5075"/>
                      <a:pt x="6786" y="5096"/>
                      <a:pt x="6616" y="5096"/>
                    </a:cubicBezTo>
                    <a:cubicBezTo>
                      <a:pt x="5749" y="5096"/>
                      <a:pt x="3756" y="4541"/>
                      <a:pt x="2065" y="4541"/>
                    </a:cubicBezTo>
                    <a:cubicBezTo>
                      <a:pt x="1666" y="4541"/>
                      <a:pt x="1283" y="4572"/>
                      <a:pt x="937" y="4649"/>
                    </a:cubicBezTo>
                    <a:cubicBezTo>
                      <a:pt x="589" y="4729"/>
                      <a:pt x="268" y="4899"/>
                      <a:pt x="0" y="5131"/>
                    </a:cubicBezTo>
                    <a:cubicBezTo>
                      <a:pt x="639" y="4798"/>
                      <a:pt x="1398" y="4683"/>
                      <a:pt x="2184" y="4683"/>
                    </a:cubicBezTo>
                    <a:cubicBezTo>
                      <a:pt x="3505" y="4683"/>
                      <a:pt x="4900" y="5006"/>
                      <a:pt x="5924" y="5157"/>
                    </a:cubicBezTo>
                    <a:cubicBezTo>
                      <a:pt x="7779" y="5434"/>
                      <a:pt x="7958" y="6040"/>
                      <a:pt x="7958" y="6040"/>
                    </a:cubicBezTo>
                    <a:cubicBezTo>
                      <a:pt x="7886" y="5354"/>
                      <a:pt x="7244" y="5023"/>
                      <a:pt x="7244" y="5023"/>
                    </a:cubicBezTo>
                    <a:cubicBezTo>
                      <a:pt x="7244" y="5023"/>
                      <a:pt x="9367" y="2142"/>
                      <a:pt x="9733" y="1393"/>
                    </a:cubicBezTo>
                    <a:cubicBezTo>
                      <a:pt x="10108" y="634"/>
                      <a:pt x="10259" y="411"/>
                      <a:pt x="1097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4780922" y="2121711"/>
                <a:ext cx="61786" cy="185358"/>
              </a:xfrm>
              <a:custGeom>
                <a:rect b="b" l="l" r="r" t="t"/>
                <a:pathLst>
                  <a:path extrusionOk="0" h="2142" w="714">
                    <a:moveTo>
                      <a:pt x="714" y="1"/>
                    </a:moveTo>
                    <a:cubicBezTo>
                      <a:pt x="214" y="581"/>
                      <a:pt x="0" y="1410"/>
                      <a:pt x="223" y="2142"/>
                    </a:cubicBezTo>
                    <a:cubicBezTo>
                      <a:pt x="170" y="1401"/>
                      <a:pt x="339" y="652"/>
                      <a:pt x="71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4228133" y="2121711"/>
                <a:ext cx="61873" cy="185358"/>
              </a:xfrm>
              <a:custGeom>
                <a:rect b="b" l="l" r="r" t="t"/>
                <a:pathLst>
                  <a:path extrusionOk="0" h="2142" w="715">
                    <a:moveTo>
                      <a:pt x="1" y="1"/>
                    </a:moveTo>
                    <a:lnTo>
                      <a:pt x="1" y="1"/>
                    </a:lnTo>
                    <a:cubicBezTo>
                      <a:pt x="375" y="652"/>
                      <a:pt x="545" y="1401"/>
                      <a:pt x="491" y="2142"/>
                    </a:cubicBezTo>
                    <a:cubicBezTo>
                      <a:pt x="714" y="1410"/>
                      <a:pt x="500" y="581"/>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4371003"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4543901"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4492153" y="1585968"/>
                <a:ext cx="71911" cy="34095"/>
              </a:xfrm>
              <a:custGeom>
                <a:rect b="b" l="l" r="r" t="t"/>
                <a:pathLst>
                  <a:path extrusionOk="0" h="394" w="831">
                    <a:moveTo>
                      <a:pt x="420" y="1"/>
                    </a:moveTo>
                    <a:cubicBezTo>
                      <a:pt x="277" y="1"/>
                      <a:pt x="143" y="72"/>
                      <a:pt x="54" y="197"/>
                    </a:cubicBezTo>
                    <a:lnTo>
                      <a:pt x="36" y="224"/>
                    </a:lnTo>
                    <a:cubicBezTo>
                      <a:pt x="1" y="268"/>
                      <a:pt x="19" y="340"/>
                      <a:pt x="63" y="375"/>
                    </a:cubicBezTo>
                    <a:cubicBezTo>
                      <a:pt x="90" y="384"/>
                      <a:pt x="108" y="393"/>
                      <a:pt x="126" y="393"/>
                    </a:cubicBezTo>
                    <a:cubicBezTo>
                      <a:pt x="161" y="393"/>
                      <a:pt x="197" y="375"/>
                      <a:pt x="224" y="348"/>
                    </a:cubicBezTo>
                    <a:lnTo>
                      <a:pt x="242" y="322"/>
                    </a:lnTo>
                    <a:cubicBezTo>
                      <a:pt x="277" y="259"/>
                      <a:pt x="349" y="224"/>
                      <a:pt x="429" y="224"/>
                    </a:cubicBezTo>
                    <a:cubicBezTo>
                      <a:pt x="500" y="224"/>
                      <a:pt x="572" y="250"/>
                      <a:pt x="616" y="313"/>
                    </a:cubicBezTo>
                    <a:cubicBezTo>
                      <a:pt x="638" y="345"/>
                      <a:pt x="672" y="361"/>
                      <a:pt x="707" y="361"/>
                    </a:cubicBezTo>
                    <a:cubicBezTo>
                      <a:pt x="731" y="361"/>
                      <a:pt x="755" y="354"/>
                      <a:pt x="777" y="340"/>
                    </a:cubicBezTo>
                    <a:cubicBezTo>
                      <a:pt x="821" y="304"/>
                      <a:pt x="830" y="233"/>
                      <a:pt x="795" y="179"/>
                    </a:cubicBezTo>
                    <a:cubicBezTo>
                      <a:pt x="705" y="63"/>
                      <a:pt x="572"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4262920" y="1230825"/>
                <a:ext cx="667012" cy="386119"/>
              </a:xfrm>
              <a:custGeom>
                <a:rect b="b" l="l" r="r" t="t"/>
                <a:pathLst>
                  <a:path extrusionOk="0" h="4462" w="7708">
                    <a:moveTo>
                      <a:pt x="4327" y="54"/>
                    </a:moveTo>
                    <a:cubicBezTo>
                      <a:pt x="4050" y="135"/>
                      <a:pt x="3783" y="260"/>
                      <a:pt x="3497" y="286"/>
                    </a:cubicBezTo>
                    <a:lnTo>
                      <a:pt x="3497" y="286"/>
                    </a:lnTo>
                    <a:cubicBezTo>
                      <a:pt x="3283" y="304"/>
                      <a:pt x="3060" y="269"/>
                      <a:pt x="2837" y="224"/>
                    </a:cubicBezTo>
                    <a:lnTo>
                      <a:pt x="2837" y="224"/>
                    </a:lnTo>
                    <a:cubicBezTo>
                      <a:pt x="2623" y="179"/>
                      <a:pt x="2409" y="144"/>
                      <a:pt x="2195" y="161"/>
                    </a:cubicBezTo>
                    <a:lnTo>
                      <a:pt x="2195" y="161"/>
                    </a:lnTo>
                    <a:cubicBezTo>
                      <a:pt x="1642" y="197"/>
                      <a:pt x="1178" y="670"/>
                      <a:pt x="1080" y="1205"/>
                    </a:cubicBezTo>
                    <a:lnTo>
                      <a:pt x="1080" y="1205"/>
                    </a:lnTo>
                    <a:cubicBezTo>
                      <a:pt x="0" y="1294"/>
                      <a:pt x="161" y="1919"/>
                      <a:pt x="375" y="2668"/>
                    </a:cubicBezTo>
                    <a:lnTo>
                      <a:pt x="375" y="2668"/>
                    </a:lnTo>
                    <a:cubicBezTo>
                      <a:pt x="580" y="3418"/>
                      <a:pt x="946" y="4408"/>
                      <a:pt x="946" y="4408"/>
                    </a:cubicBezTo>
                    <a:lnTo>
                      <a:pt x="946" y="4408"/>
                    </a:lnTo>
                    <a:cubicBezTo>
                      <a:pt x="1142" y="3908"/>
                      <a:pt x="1312" y="3444"/>
                      <a:pt x="1517" y="2936"/>
                    </a:cubicBezTo>
                    <a:lnTo>
                      <a:pt x="1517" y="2936"/>
                    </a:lnTo>
                    <a:cubicBezTo>
                      <a:pt x="1954" y="3025"/>
                      <a:pt x="2400" y="3114"/>
                      <a:pt x="2846" y="3088"/>
                    </a:cubicBezTo>
                    <a:lnTo>
                      <a:pt x="2846" y="3088"/>
                    </a:lnTo>
                    <a:cubicBezTo>
                      <a:pt x="3292" y="3061"/>
                      <a:pt x="3702" y="2873"/>
                      <a:pt x="4006" y="2543"/>
                    </a:cubicBezTo>
                    <a:lnTo>
                      <a:pt x="4006" y="2543"/>
                    </a:lnTo>
                    <a:cubicBezTo>
                      <a:pt x="4166" y="2873"/>
                      <a:pt x="4532" y="3096"/>
                      <a:pt x="4907" y="3096"/>
                    </a:cubicBezTo>
                    <a:lnTo>
                      <a:pt x="4907" y="3096"/>
                    </a:lnTo>
                    <a:cubicBezTo>
                      <a:pt x="5058" y="3096"/>
                      <a:pt x="5237" y="3052"/>
                      <a:pt x="5371" y="3150"/>
                    </a:cubicBezTo>
                    <a:lnTo>
                      <a:pt x="5371" y="3150"/>
                    </a:lnTo>
                    <a:cubicBezTo>
                      <a:pt x="5522" y="3248"/>
                      <a:pt x="5531" y="3462"/>
                      <a:pt x="5522" y="3650"/>
                    </a:cubicBezTo>
                    <a:lnTo>
                      <a:pt x="5522" y="3650"/>
                    </a:lnTo>
                    <a:cubicBezTo>
                      <a:pt x="5513" y="3837"/>
                      <a:pt x="5522" y="4051"/>
                      <a:pt x="5665" y="4158"/>
                    </a:cubicBezTo>
                    <a:lnTo>
                      <a:pt x="5665" y="4158"/>
                    </a:lnTo>
                    <a:cubicBezTo>
                      <a:pt x="5799" y="4256"/>
                      <a:pt x="5986" y="4229"/>
                      <a:pt x="6147" y="4185"/>
                    </a:cubicBezTo>
                    <a:lnTo>
                      <a:pt x="6147" y="4185"/>
                    </a:lnTo>
                    <a:cubicBezTo>
                      <a:pt x="6307" y="4140"/>
                      <a:pt x="6486" y="4087"/>
                      <a:pt x="6637" y="4167"/>
                    </a:cubicBezTo>
                    <a:lnTo>
                      <a:pt x="6637" y="4167"/>
                    </a:lnTo>
                    <a:cubicBezTo>
                      <a:pt x="6736" y="4212"/>
                      <a:pt x="6798" y="4310"/>
                      <a:pt x="6896" y="4372"/>
                    </a:cubicBezTo>
                    <a:lnTo>
                      <a:pt x="6896" y="4372"/>
                    </a:lnTo>
                    <a:cubicBezTo>
                      <a:pt x="7030" y="4461"/>
                      <a:pt x="7217" y="4452"/>
                      <a:pt x="7360" y="4372"/>
                    </a:cubicBezTo>
                    <a:lnTo>
                      <a:pt x="7360" y="4372"/>
                    </a:lnTo>
                    <a:cubicBezTo>
                      <a:pt x="7494" y="4310"/>
                      <a:pt x="7601" y="4194"/>
                      <a:pt x="7681" y="4069"/>
                    </a:cubicBezTo>
                    <a:lnTo>
                      <a:pt x="7681" y="4069"/>
                    </a:lnTo>
                    <a:cubicBezTo>
                      <a:pt x="7601" y="4176"/>
                      <a:pt x="7405" y="4176"/>
                      <a:pt x="7298" y="4078"/>
                    </a:cubicBezTo>
                    <a:lnTo>
                      <a:pt x="7298" y="4078"/>
                    </a:lnTo>
                    <a:cubicBezTo>
                      <a:pt x="7191" y="3962"/>
                      <a:pt x="7173" y="3783"/>
                      <a:pt x="7199" y="3623"/>
                    </a:cubicBezTo>
                    <a:lnTo>
                      <a:pt x="7199" y="3623"/>
                    </a:lnTo>
                    <a:cubicBezTo>
                      <a:pt x="7235" y="3471"/>
                      <a:pt x="7307" y="3328"/>
                      <a:pt x="7351" y="3168"/>
                    </a:cubicBezTo>
                    <a:lnTo>
                      <a:pt x="7351" y="3168"/>
                    </a:lnTo>
                    <a:cubicBezTo>
                      <a:pt x="7396" y="3016"/>
                      <a:pt x="7396" y="2838"/>
                      <a:pt x="7307" y="2713"/>
                    </a:cubicBezTo>
                    <a:lnTo>
                      <a:pt x="7307" y="2713"/>
                    </a:lnTo>
                    <a:cubicBezTo>
                      <a:pt x="7217" y="2570"/>
                      <a:pt x="7030" y="2517"/>
                      <a:pt x="6932" y="2383"/>
                    </a:cubicBezTo>
                    <a:lnTo>
                      <a:pt x="6932" y="2383"/>
                    </a:lnTo>
                    <a:cubicBezTo>
                      <a:pt x="6709" y="2097"/>
                      <a:pt x="6985" y="1642"/>
                      <a:pt x="6816" y="1312"/>
                    </a:cubicBezTo>
                    <a:lnTo>
                      <a:pt x="6816" y="1312"/>
                    </a:lnTo>
                    <a:cubicBezTo>
                      <a:pt x="6718" y="1125"/>
                      <a:pt x="6495" y="1036"/>
                      <a:pt x="6290" y="982"/>
                    </a:cubicBezTo>
                    <a:lnTo>
                      <a:pt x="6290" y="982"/>
                    </a:lnTo>
                    <a:cubicBezTo>
                      <a:pt x="6075" y="929"/>
                      <a:pt x="5852" y="893"/>
                      <a:pt x="5683" y="759"/>
                    </a:cubicBezTo>
                    <a:lnTo>
                      <a:pt x="5683" y="759"/>
                    </a:lnTo>
                    <a:cubicBezTo>
                      <a:pt x="5469" y="599"/>
                      <a:pt x="5380" y="295"/>
                      <a:pt x="5157" y="135"/>
                    </a:cubicBezTo>
                    <a:lnTo>
                      <a:pt x="5157" y="135"/>
                    </a:lnTo>
                    <a:cubicBezTo>
                      <a:pt x="5023" y="37"/>
                      <a:pt x="4871" y="1"/>
                      <a:pt x="4702" y="1"/>
                    </a:cubicBezTo>
                    <a:lnTo>
                      <a:pt x="4702" y="1"/>
                    </a:lnTo>
                    <a:cubicBezTo>
                      <a:pt x="4577" y="1"/>
                      <a:pt x="4452" y="28"/>
                      <a:pt x="4327" y="54"/>
                    </a:cubicBezTo>
                    <a:moveTo>
                      <a:pt x="7681" y="4069"/>
                    </a:moveTo>
                    <a:cubicBezTo>
                      <a:pt x="7690" y="4060"/>
                      <a:pt x="7699" y="4042"/>
                      <a:pt x="7708" y="4033"/>
                    </a:cubicBezTo>
                    <a:lnTo>
                      <a:pt x="7708" y="4033"/>
                    </a:lnTo>
                    <a:cubicBezTo>
                      <a:pt x="7699" y="4042"/>
                      <a:pt x="7690" y="4060"/>
                      <a:pt x="7681" y="4069"/>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5473380" y="2505670"/>
                <a:ext cx="651609" cy="149619"/>
              </a:xfrm>
              <a:custGeom>
                <a:rect b="b" l="l" r="r" t="t"/>
                <a:pathLst>
                  <a:path extrusionOk="0" h="1729" w="7530">
                    <a:moveTo>
                      <a:pt x="2702" y="0"/>
                    </a:moveTo>
                    <a:cubicBezTo>
                      <a:pt x="2499" y="0"/>
                      <a:pt x="2299" y="8"/>
                      <a:pt x="2106" y="24"/>
                    </a:cubicBezTo>
                    <a:lnTo>
                      <a:pt x="2106" y="33"/>
                    </a:lnTo>
                    <a:cubicBezTo>
                      <a:pt x="1999" y="33"/>
                      <a:pt x="1883" y="42"/>
                      <a:pt x="1776" y="51"/>
                    </a:cubicBezTo>
                    <a:cubicBezTo>
                      <a:pt x="1285" y="105"/>
                      <a:pt x="634" y="194"/>
                      <a:pt x="0" y="372"/>
                    </a:cubicBezTo>
                    <a:cubicBezTo>
                      <a:pt x="491" y="301"/>
                      <a:pt x="982" y="221"/>
                      <a:pt x="1481" y="149"/>
                    </a:cubicBezTo>
                    <a:cubicBezTo>
                      <a:pt x="1795" y="108"/>
                      <a:pt x="2117" y="94"/>
                      <a:pt x="2438" y="94"/>
                    </a:cubicBezTo>
                    <a:cubicBezTo>
                      <a:pt x="2610" y="94"/>
                      <a:pt x="2782" y="98"/>
                      <a:pt x="2953" y="105"/>
                    </a:cubicBezTo>
                    <a:cubicBezTo>
                      <a:pt x="3997" y="149"/>
                      <a:pt x="5032" y="363"/>
                      <a:pt x="6031" y="631"/>
                    </a:cubicBezTo>
                    <a:cubicBezTo>
                      <a:pt x="6397" y="738"/>
                      <a:pt x="6780" y="845"/>
                      <a:pt x="7066" y="1095"/>
                    </a:cubicBezTo>
                    <a:cubicBezTo>
                      <a:pt x="7244" y="1255"/>
                      <a:pt x="7378" y="1487"/>
                      <a:pt x="7414" y="1728"/>
                    </a:cubicBezTo>
                    <a:cubicBezTo>
                      <a:pt x="7530" y="1229"/>
                      <a:pt x="7119" y="836"/>
                      <a:pt x="6424" y="604"/>
                    </a:cubicBezTo>
                    <a:cubicBezTo>
                      <a:pt x="5744" y="377"/>
                      <a:pt x="4139" y="0"/>
                      <a:pt x="270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2945848" y="2505670"/>
                <a:ext cx="651695" cy="149619"/>
              </a:xfrm>
              <a:custGeom>
                <a:rect b="b" l="l" r="r" t="t"/>
                <a:pathLst>
                  <a:path extrusionOk="0" h="1729" w="7531">
                    <a:moveTo>
                      <a:pt x="4829" y="0"/>
                    </a:moveTo>
                    <a:cubicBezTo>
                      <a:pt x="3392" y="0"/>
                      <a:pt x="1787" y="377"/>
                      <a:pt x="1107" y="604"/>
                    </a:cubicBezTo>
                    <a:cubicBezTo>
                      <a:pt x="411" y="836"/>
                      <a:pt x="1" y="1229"/>
                      <a:pt x="117" y="1728"/>
                    </a:cubicBezTo>
                    <a:cubicBezTo>
                      <a:pt x="153" y="1487"/>
                      <a:pt x="286" y="1255"/>
                      <a:pt x="465" y="1095"/>
                    </a:cubicBezTo>
                    <a:cubicBezTo>
                      <a:pt x="750" y="845"/>
                      <a:pt x="1134" y="738"/>
                      <a:pt x="1500" y="631"/>
                    </a:cubicBezTo>
                    <a:cubicBezTo>
                      <a:pt x="2499" y="363"/>
                      <a:pt x="3534" y="149"/>
                      <a:pt x="4577" y="105"/>
                    </a:cubicBezTo>
                    <a:cubicBezTo>
                      <a:pt x="4748" y="98"/>
                      <a:pt x="4920" y="94"/>
                      <a:pt x="5092" y="94"/>
                    </a:cubicBezTo>
                    <a:cubicBezTo>
                      <a:pt x="5414" y="94"/>
                      <a:pt x="5735" y="108"/>
                      <a:pt x="6049" y="149"/>
                    </a:cubicBezTo>
                    <a:cubicBezTo>
                      <a:pt x="6549" y="221"/>
                      <a:pt x="7040" y="301"/>
                      <a:pt x="7530" y="372"/>
                    </a:cubicBezTo>
                    <a:cubicBezTo>
                      <a:pt x="6897" y="194"/>
                      <a:pt x="6246" y="105"/>
                      <a:pt x="5755" y="51"/>
                    </a:cubicBezTo>
                    <a:cubicBezTo>
                      <a:pt x="5648" y="42"/>
                      <a:pt x="5532" y="33"/>
                      <a:pt x="5425" y="33"/>
                    </a:cubicBezTo>
                    <a:lnTo>
                      <a:pt x="5425" y="24"/>
                    </a:lnTo>
                    <a:cubicBezTo>
                      <a:pt x="5231" y="8"/>
                      <a:pt x="5032" y="0"/>
                      <a:pt x="4829" y="0"/>
                    </a:cubicBezTo>
                    <a:close/>
                  </a:path>
                </a:pathLst>
              </a:custGeom>
              <a:solidFill>
                <a:srgbClr val="FFA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4289919" y="1357427"/>
                <a:ext cx="78055" cy="178435"/>
              </a:xfrm>
              <a:custGeom>
                <a:rect b="b" l="l" r="r" t="t"/>
                <a:pathLst>
                  <a:path extrusionOk="0" h="2062" w="902">
                    <a:moveTo>
                      <a:pt x="152" y="179"/>
                    </a:moveTo>
                    <a:cubicBezTo>
                      <a:pt x="36" y="322"/>
                      <a:pt x="0" y="527"/>
                      <a:pt x="27" y="724"/>
                    </a:cubicBezTo>
                    <a:lnTo>
                      <a:pt x="27" y="724"/>
                    </a:lnTo>
                    <a:cubicBezTo>
                      <a:pt x="54" y="911"/>
                      <a:pt x="134" y="1089"/>
                      <a:pt x="215" y="1259"/>
                    </a:cubicBezTo>
                    <a:lnTo>
                      <a:pt x="215" y="1259"/>
                    </a:lnTo>
                    <a:cubicBezTo>
                      <a:pt x="161" y="1027"/>
                      <a:pt x="188" y="777"/>
                      <a:pt x="295" y="554"/>
                    </a:cubicBezTo>
                    <a:lnTo>
                      <a:pt x="295" y="554"/>
                    </a:lnTo>
                    <a:cubicBezTo>
                      <a:pt x="295" y="724"/>
                      <a:pt x="295" y="884"/>
                      <a:pt x="295" y="1045"/>
                    </a:cubicBezTo>
                    <a:lnTo>
                      <a:pt x="295" y="1045"/>
                    </a:lnTo>
                    <a:cubicBezTo>
                      <a:pt x="313" y="884"/>
                      <a:pt x="375" y="732"/>
                      <a:pt x="482" y="608"/>
                    </a:cubicBezTo>
                    <a:lnTo>
                      <a:pt x="482" y="608"/>
                    </a:lnTo>
                    <a:cubicBezTo>
                      <a:pt x="402" y="1089"/>
                      <a:pt x="420" y="1589"/>
                      <a:pt x="536" y="2062"/>
                    </a:cubicBezTo>
                    <a:lnTo>
                      <a:pt x="536" y="2062"/>
                    </a:lnTo>
                    <a:cubicBezTo>
                      <a:pt x="678" y="1678"/>
                      <a:pt x="803" y="1277"/>
                      <a:pt x="901" y="875"/>
                    </a:cubicBezTo>
                    <a:lnTo>
                      <a:pt x="901" y="875"/>
                    </a:lnTo>
                    <a:cubicBezTo>
                      <a:pt x="812" y="982"/>
                      <a:pt x="723" y="1089"/>
                      <a:pt x="643" y="1205"/>
                    </a:cubicBezTo>
                    <a:lnTo>
                      <a:pt x="643" y="1205"/>
                    </a:lnTo>
                    <a:cubicBezTo>
                      <a:pt x="678" y="911"/>
                      <a:pt x="732" y="617"/>
                      <a:pt x="821" y="331"/>
                    </a:cubicBezTo>
                    <a:lnTo>
                      <a:pt x="821" y="331"/>
                    </a:lnTo>
                    <a:cubicBezTo>
                      <a:pt x="669" y="313"/>
                      <a:pt x="509" y="331"/>
                      <a:pt x="366" y="385"/>
                    </a:cubicBezTo>
                    <a:lnTo>
                      <a:pt x="366" y="385"/>
                    </a:lnTo>
                    <a:cubicBezTo>
                      <a:pt x="527" y="295"/>
                      <a:pt x="634" y="153"/>
                      <a:pt x="830" y="81"/>
                    </a:cubicBezTo>
                    <a:lnTo>
                      <a:pt x="830" y="81"/>
                    </a:lnTo>
                    <a:cubicBezTo>
                      <a:pt x="732" y="28"/>
                      <a:pt x="625" y="1"/>
                      <a:pt x="527" y="1"/>
                    </a:cubicBezTo>
                    <a:lnTo>
                      <a:pt x="527" y="1"/>
                    </a:lnTo>
                    <a:cubicBezTo>
                      <a:pt x="384" y="1"/>
                      <a:pt x="250" y="54"/>
                      <a:pt x="152" y="179"/>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4372474" y="1250123"/>
                <a:ext cx="412339" cy="135254"/>
              </a:xfrm>
              <a:custGeom>
                <a:rect b="b" l="l" r="r" t="t"/>
                <a:pathLst>
                  <a:path extrusionOk="0" h="1563" w="4765">
                    <a:moveTo>
                      <a:pt x="3355" y="19"/>
                    </a:moveTo>
                    <a:cubicBezTo>
                      <a:pt x="3159" y="37"/>
                      <a:pt x="2990" y="144"/>
                      <a:pt x="2829" y="260"/>
                    </a:cubicBezTo>
                    <a:lnTo>
                      <a:pt x="2829" y="260"/>
                    </a:lnTo>
                    <a:cubicBezTo>
                      <a:pt x="2677" y="385"/>
                      <a:pt x="2535" y="518"/>
                      <a:pt x="2356" y="608"/>
                    </a:cubicBezTo>
                    <a:lnTo>
                      <a:pt x="2356" y="608"/>
                    </a:lnTo>
                    <a:cubicBezTo>
                      <a:pt x="1973" y="795"/>
                      <a:pt x="1509" y="724"/>
                      <a:pt x="1080" y="643"/>
                    </a:cubicBezTo>
                    <a:lnTo>
                      <a:pt x="1080" y="643"/>
                    </a:lnTo>
                    <a:cubicBezTo>
                      <a:pt x="1419" y="501"/>
                      <a:pt x="1803" y="483"/>
                      <a:pt x="2151" y="581"/>
                    </a:cubicBezTo>
                    <a:lnTo>
                      <a:pt x="2151" y="581"/>
                    </a:lnTo>
                    <a:cubicBezTo>
                      <a:pt x="1785" y="376"/>
                      <a:pt x="1348" y="313"/>
                      <a:pt x="938" y="393"/>
                    </a:cubicBezTo>
                    <a:lnTo>
                      <a:pt x="938" y="393"/>
                    </a:lnTo>
                    <a:cubicBezTo>
                      <a:pt x="1107" y="331"/>
                      <a:pt x="1286" y="269"/>
                      <a:pt x="1464" y="206"/>
                    </a:cubicBezTo>
                    <a:lnTo>
                      <a:pt x="1464" y="206"/>
                    </a:lnTo>
                    <a:cubicBezTo>
                      <a:pt x="1098" y="1"/>
                      <a:pt x="840" y="63"/>
                      <a:pt x="527" y="295"/>
                    </a:cubicBezTo>
                    <a:lnTo>
                      <a:pt x="527" y="295"/>
                    </a:lnTo>
                    <a:cubicBezTo>
                      <a:pt x="206" y="554"/>
                      <a:pt x="179" y="840"/>
                      <a:pt x="1" y="1170"/>
                    </a:cubicBezTo>
                    <a:lnTo>
                      <a:pt x="1" y="1170"/>
                    </a:lnTo>
                    <a:cubicBezTo>
                      <a:pt x="90" y="1000"/>
                      <a:pt x="260" y="866"/>
                      <a:pt x="456" y="831"/>
                    </a:cubicBezTo>
                    <a:lnTo>
                      <a:pt x="456" y="831"/>
                    </a:lnTo>
                    <a:cubicBezTo>
                      <a:pt x="367" y="964"/>
                      <a:pt x="278" y="1098"/>
                      <a:pt x="197" y="1232"/>
                    </a:cubicBezTo>
                    <a:lnTo>
                      <a:pt x="197" y="1232"/>
                    </a:lnTo>
                    <a:cubicBezTo>
                      <a:pt x="456" y="1071"/>
                      <a:pt x="759" y="964"/>
                      <a:pt x="1063" y="929"/>
                    </a:cubicBezTo>
                    <a:lnTo>
                      <a:pt x="1063" y="929"/>
                    </a:lnTo>
                    <a:lnTo>
                      <a:pt x="518" y="1321"/>
                    </a:lnTo>
                    <a:lnTo>
                      <a:pt x="518" y="1321"/>
                    </a:lnTo>
                    <a:cubicBezTo>
                      <a:pt x="875" y="1116"/>
                      <a:pt x="1321" y="1063"/>
                      <a:pt x="1714" y="1170"/>
                    </a:cubicBezTo>
                    <a:lnTo>
                      <a:pt x="1714" y="1170"/>
                    </a:lnTo>
                    <a:cubicBezTo>
                      <a:pt x="1928" y="1232"/>
                      <a:pt x="2169" y="1339"/>
                      <a:pt x="2365" y="1232"/>
                    </a:cubicBezTo>
                    <a:lnTo>
                      <a:pt x="2365" y="1232"/>
                    </a:lnTo>
                    <a:cubicBezTo>
                      <a:pt x="2499" y="1161"/>
                      <a:pt x="2579" y="1009"/>
                      <a:pt x="2722" y="955"/>
                    </a:cubicBezTo>
                    <a:lnTo>
                      <a:pt x="2722" y="955"/>
                    </a:lnTo>
                    <a:cubicBezTo>
                      <a:pt x="2909" y="875"/>
                      <a:pt x="3114" y="991"/>
                      <a:pt x="3275" y="1116"/>
                    </a:cubicBezTo>
                    <a:lnTo>
                      <a:pt x="3275" y="1116"/>
                    </a:lnTo>
                    <a:cubicBezTo>
                      <a:pt x="3436" y="1241"/>
                      <a:pt x="3623" y="1375"/>
                      <a:pt x="3819" y="1339"/>
                    </a:cubicBezTo>
                    <a:lnTo>
                      <a:pt x="3819" y="1339"/>
                    </a:lnTo>
                    <a:cubicBezTo>
                      <a:pt x="3917" y="1321"/>
                      <a:pt x="4007" y="1250"/>
                      <a:pt x="4105" y="1223"/>
                    </a:cubicBezTo>
                    <a:lnTo>
                      <a:pt x="4105" y="1223"/>
                    </a:lnTo>
                    <a:cubicBezTo>
                      <a:pt x="4363" y="1125"/>
                      <a:pt x="4676" y="1303"/>
                      <a:pt x="4738" y="1562"/>
                    </a:cubicBezTo>
                    <a:lnTo>
                      <a:pt x="4738" y="1562"/>
                    </a:lnTo>
                    <a:cubicBezTo>
                      <a:pt x="4765" y="1268"/>
                      <a:pt x="4560" y="964"/>
                      <a:pt x="4265" y="884"/>
                    </a:cubicBezTo>
                    <a:lnTo>
                      <a:pt x="4265" y="884"/>
                    </a:lnTo>
                    <a:cubicBezTo>
                      <a:pt x="4149" y="857"/>
                      <a:pt x="3998" y="848"/>
                      <a:pt x="3917" y="750"/>
                    </a:cubicBezTo>
                    <a:lnTo>
                      <a:pt x="3917" y="750"/>
                    </a:lnTo>
                    <a:cubicBezTo>
                      <a:pt x="3810" y="634"/>
                      <a:pt x="3873" y="447"/>
                      <a:pt x="3819" y="295"/>
                    </a:cubicBezTo>
                    <a:lnTo>
                      <a:pt x="3819" y="295"/>
                    </a:lnTo>
                    <a:cubicBezTo>
                      <a:pt x="3766" y="117"/>
                      <a:pt x="3578" y="19"/>
                      <a:pt x="3391" y="19"/>
                    </a:cubicBezTo>
                    <a:lnTo>
                      <a:pt x="3391" y="19"/>
                    </a:lnTo>
                    <a:cubicBezTo>
                      <a:pt x="3382" y="19"/>
                      <a:pt x="3364" y="19"/>
                      <a:pt x="3355" y="19"/>
                    </a:cubicBezTo>
                    <a:close/>
                    <a:moveTo>
                      <a:pt x="233" y="1526"/>
                    </a:moveTo>
                    <a:cubicBezTo>
                      <a:pt x="331" y="1455"/>
                      <a:pt x="420" y="1393"/>
                      <a:pt x="518" y="1321"/>
                    </a:cubicBezTo>
                    <a:lnTo>
                      <a:pt x="518" y="1321"/>
                    </a:lnTo>
                    <a:cubicBezTo>
                      <a:pt x="411" y="1384"/>
                      <a:pt x="322" y="1446"/>
                      <a:pt x="233" y="1526"/>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4404925" y="1378282"/>
                <a:ext cx="273364" cy="103582"/>
              </a:xfrm>
              <a:custGeom>
                <a:rect b="b" l="l" r="r" t="t"/>
                <a:pathLst>
                  <a:path extrusionOk="0" h="1197" w="3159">
                    <a:moveTo>
                      <a:pt x="2249" y="10"/>
                    </a:moveTo>
                    <a:cubicBezTo>
                      <a:pt x="2052" y="45"/>
                      <a:pt x="1874" y="161"/>
                      <a:pt x="1669" y="197"/>
                    </a:cubicBezTo>
                    <a:lnTo>
                      <a:pt x="1669" y="197"/>
                    </a:lnTo>
                    <a:cubicBezTo>
                      <a:pt x="1392" y="251"/>
                      <a:pt x="1107" y="135"/>
                      <a:pt x="821" y="117"/>
                    </a:cubicBezTo>
                    <a:lnTo>
                      <a:pt x="821" y="117"/>
                    </a:lnTo>
                    <a:cubicBezTo>
                      <a:pt x="759" y="117"/>
                      <a:pt x="688" y="117"/>
                      <a:pt x="625" y="126"/>
                    </a:cubicBezTo>
                    <a:lnTo>
                      <a:pt x="625" y="126"/>
                    </a:lnTo>
                    <a:cubicBezTo>
                      <a:pt x="402" y="152"/>
                      <a:pt x="206" y="295"/>
                      <a:pt x="1" y="322"/>
                    </a:cubicBezTo>
                    <a:lnTo>
                      <a:pt x="1" y="322"/>
                    </a:lnTo>
                    <a:cubicBezTo>
                      <a:pt x="143" y="304"/>
                      <a:pt x="286" y="313"/>
                      <a:pt x="429" y="322"/>
                    </a:cubicBezTo>
                    <a:lnTo>
                      <a:pt x="429" y="322"/>
                    </a:lnTo>
                    <a:cubicBezTo>
                      <a:pt x="607" y="340"/>
                      <a:pt x="777" y="358"/>
                      <a:pt x="946" y="313"/>
                    </a:cubicBezTo>
                    <a:lnTo>
                      <a:pt x="946" y="313"/>
                    </a:lnTo>
                    <a:cubicBezTo>
                      <a:pt x="652" y="384"/>
                      <a:pt x="366" y="465"/>
                      <a:pt x="72" y="545"/>
                    </a:cubicBezTo>
                    <a:lnTo>
                      <a:pt x="72" y="545"/>
                    </a:lnTo>
                    <a:cubicBezTo>
                      <a:pt x="304" y="554"/>
                      <a:pt x="527" y="572"/>
                      <a:pt x="759" y="590"/>
                    </a:cubicBezTo>
                    <a:lnTo>
                      <a:pt x="759" y="590"/>
                    </a:lnTo>
                    <a:cubicBezTo>
                      <a:pt x="536" y="643"/>
                      <a:pt x="313" y="697"/>
                      <a:pt x="90" y="750"/>
                    </a:cubicBezTo>
                    <a:lnTo>
                      <a:pt x="90" y="750"/>
                    </a:lnTo>
                    <a:cubicBezTo>
                      <a:pt x="509" y="1080"/>
                      <a:pt x="1080" y="1196"/>
                      <a:pt x="1598" y="1062"/>
                    </a:cubicBezTo>
                    <a:lnTo>
                      <a:pt x="1598" y="1062"/>
                    </a:lnTo>
                    <a:cubicBezTo>
                      <a:pt x="1285" y="1018"/>
                      <a:pt x="982" y="902"/>
                      <a:pt x="723" y="723"/>
                    </a:cubicBezTo>
                    <a:lnTo>
                      <a:pt x="723" y="723"/>
                    </a:lnTo>
                    <a:cubicBezTo>
                      <a:pt x="1151" y="893"/>
                      <a:pt x="1660" y="875"/>
                      <a:pt x="2079" y="679"/>
                    </a:cubicBezTo>
                    <a:lnTo>
                      <a:pt x="2079" y="679"/>
                    </a:lnTo>
                    <a:cubicBezTo>
                      <a:pt x="1829" y="741"/>
                      <a:pt x="1562" y="741"/>
                      <a:pt x="1312" y="661"/>
                    </a:cubicBezTo>
                    <a:lnTo>
                      <a:pt x="1312" y="661"/>
                    </a:lnTo>
                    <a:cubicBezTo>
                      <a:pt x="1464" y="670"/>
                      <a:pt x="1624" y="616"/>
                      <a:pt x="1749" y="536"/>
                    </a:cubicBezTo>
                    <a:lnTo>
                      <a:pt x="1749" y="536"/>
                    </a:lnTo>
                    <a:cubicBezTo>
                      <a:pt x="1945" y="411"/>
                      <a:pt x="2133" y="233"/>
                      <a:pt x="2365" y="197"/>
                    </a:cubicBezTo>
                    <a:lnTo>
                      <a:pt x="2365" y="197"/>
                    </a:lnTo>
                    <a:cubicBezTo>
                      <a:pt x="2659" y="161"/>
                      <a:pt x="2927" y="349"/>
                      <a:pt x="3159" y="527"/>
                    </a:cubicBezTo>
                    <a:lnTo>
                      <a:pt x="3159" y="527"/>
                    </a:lnTo>
                    <a:cubicBezTo>
                      <a:pt x="3043" y="215"/>
                      <a:pt x="2713" y="1"/>
                      <a:pt x="2383" y="1"/>
                    </a:cubicBezTo>
                    <a:lnTo>
                      <a:pt x="2383" y="1"/>
                    </a:lnTo>
                    <a:cubicBezTo>
                      <a:pt x="2338" y="1"/>
                      <a:pt x="2293" y="1"/>
                      <a:pt x="2249" y="10"/>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4762404" y="1360542"/>
                <a:ext cx="126687" cy="227847"/>
              </a:xfrm>
              <a:custGeom>
                <a:rect b="b" l="l" r="r" t="t"/>
                <a:pathLst>
                  <a:path extrusionOk="0" h="2633" w="1464">
                    <a:moveTo>
                      <a:pt x="625" y="473"/>
                    </a:moveTo>
                    <a:cubicBezTo>
                      <a:pt x="625" y="563"/>
                      <a:pt x="562" y="705"/>
                      <a:pt x="616" y="786"/>
                    </a:cubicBezTo>
                    <a:lnTo>
                      <a:pt x="616" y="786"/>
                    </a:lnTo>
                    <a:cubicBezTo>
                      <a:pt x="553" y="688"/>
                      <a:pt x="491" y="589"/>
                      <a:pt x="419" y="491"/>
                    </a:cubicBezTo>
                    <a:lnTo>
                      <a:pt x="419" y="491"/>
                    </a:lnTo>
                    <a:cubicBezTo>
                      <a:pt x="410" y="723"/>
                      <a:pt x="473" y="955"/>
                      <a:pt x="589" y="1151"/>
                    </a:cubicBezTo>
                    <a:lnTo>
                      <a:pt x="589" y="1151"/>
                    </a:lnTo>
                    <a:cubicBezTo>
                      <a:pt x="428" y="1027"/>
                      <a:pt x="321" y="839"/>
                      <a:pt x="277" y="643"/>
                    </a:cubicBezTo>
                    <a:lnTo>
                      <a:pt x="277" y="643"/>
                    </a:lnTo>
                    <a:cubicBezTo>
                      <a:pt x="241" y="830"/>
                      <a:pt x="286" y="1035"/>
                      <a:pt x="393" y="1196"/>
                    </a:cubicBezTo>
                    <a:lnTo>
                      <a:pt x="393" y="1196"/>
                    </a:lnTo>
                    <a:cubicBezTo>
                      <a:pt x="205" y="1062"/>
                      <a:pt x="80" y="848"/>
                      <a:pt x="63" y="616"/>
                    </a:cubicBezTo>
                    <a:lnTo>
                      <a:pt x="63" y="616"/>
                    </a:lnTo>
                    <a:cubicBezTo>
                      <a:pt x="0" y="893"/>
                      <a:pt x="107" y="1205"/>
                      <a:pt x="330" y="1383"/>
                    </a:cubicBezTo>
                    <a:lnTo>
                      <a:pt x="330" y="1383"/>
                    </a:lnTo>
                    <a:cubicBezTo>
                      <a:pt x="410" y="1455"/>
                      <a:pt x="509" y="1499"/>
                      <a:pt x="562" y="1589"/>
                    </a:cubicBezTo>
                    <a:lnTo>
                      <a:pt x="562" y="1589"/>
                    </a:lnTo>
                    <a:cubicBezTo>
                      <a:pt x="642" y="1722"/>
                      <a:pt x="607" y="1892"/>
                      <a:pt x="607" y="2044"/>
                    </a:cubicBezTo>
                    <a:lnTo>
                      <a:pt x="607" y="2044"/>
                    </a:lnTo>
                    <a:cubicBezTo>
                      <a:pt x="607" y="2204"/>
                      <a:pt x="678" y="2400"/>
                      <a:pt x="839" y="2400"/>
                    </a:cubicBezTo>
                    <a:lnTo>
                      <a:pt x="839" y="2400"/>
                    </a:lnTo>
                    <a:cubicBezTo>
                      <a:pt x="758" y="2320"/>
                      <a:pt x="758" y="2186"/>
                      <a:pt x="794" y="2070"/>
                    </a:cubicBezTo>
                    <a:lnTo>
                      <a:pt x="794" y="2070"/>
                    </a:lnTo>
                    <a:cubicBezTo>
                      <a:pt x="830" y="1963"/>
                      <a:pt x="883" y="1865"/>
                      <a:pt x="901" y="1749"/>
                    </a:cubicBezTo>
                    <a:lnTo>
                      <a:pt x="901" y="1749"/>
                    </a:lnTo>
                    <a:cubicBezTo>
                      <a:pt x="919" y="1633"/>
                      <a:pt x="865" y="1499"/>
                      <a:pt x="758" y="1464"/>
                    </a:cubicBezTo>
                    <a:lnTo>
                      <a:pt x="758" y="1464"/>
                    </a:lnTo>
                    <a:cubicBezTo>
                      <a:pt x="857" y="1419"/>
                      <a:pt x="981" y="1490"/>
                      <a:pt x="1035" y="1597"/>
                    </a:cubicBezTo>
                    <a:lnTo>
                      <a:pt x="1035" y="1597"/>
                    </a:lnTo>
                    <a:cubicBezTo>
                      <a:pt x="1080" y="1696"/>
                      <a:pt x="1062" y="1821"/>
                      <a:pt x="1044" y="1928"/>
                    </a:cubicBezTo>
                    <a:lnTo>
                      <a:pt x="1044" y="1928"/>
                    </a:lnTo>
                    <a:cubicBezTo>
                      <a:pt x="1017" y="2035"/>
                      <a:pt x="990" y="2151"/>
                      <a:pt x="1008" y="2258"/>
                    </a:cubicBezTo>
                    <a:lnTo>
                      <a:pt x="1008" y="2258"/>
                    </a:lnTo>
                    <a:cubicBezTo>
                      <a:pt x="1026" y="2445"/>
                      <a:pt x="1178" y="2597"/>
                      <a:pt x="1356" y="2632"/>
                    </a:cubicBezTo>
                    <a:lnTo>
                      <a:pt x="1356" y="2632"/>
                    </a:lnTo>
                    <a:cubicBezTo>
                      <a:pt x="1231" y="2516"/>
                      <a:pt x="1213" y="2320"/>
                      <a:pt x="1249" y="2160"/>
                    </a:cubicBezTo>
                    <a:lnTo>
                      <a:pt x="1249" y="2160"/>
                    </a:lnTo>
                    <a:cubicBezTo>
                      <a:pt x="1294" y="1999"/>
                      <a:pt x="1383" y="1847"/>
                      <a:pt x="1419" y="1678"/>
                    </a:cubicBezTo>
                    <a:lnTo>
                      <a:pt x="1419" y="1678"/>
                    </a:lnTo>
                    <a:cubicBezTo>
                      <a:pt x="1463" y="1517"/>
                      <a:pt x="1436" y="1321"/>
                      <a:pt x="1303" y="1214"/>
                    </a:cubicBezTo>
                    <a:lnTo>
                      <a:pt x="1303" y="1214"/>
                    </a:lnTo>
                    <a:cubicBezTo>
                      <a:pt x="1151" y="1107"/>
                      <a:pt x="910" y="1125"/>
                      <a:pt x="830" y="964"/>
                    </a:cubicBezTo>
                    <a:lnTo>
                      <a:pt x="830" y="964"/>
                    </a:lnTo>
                    <a:cubicBezTo>
                      <a:pt x="767" y="839"/>
                      <a:pt x="830" y="696"/>
                      <a:pt x="857" y="554"/>
                    </a:cubicBezTo>
                    <a:lnTo>
                      <a:pt x="857" y="554"/>
                    </a:lnTo>
                    <a:cubicBezTo>
                      <a:pt x="874" y="491"/>
                      <a:pt x="883" y="420"/>
                      <a:pt x="865" y="357"/>
                    </a:cubicBezTo>
                    <a:lnTo>
                      <a:pt x="865" y="357"/>
                    </a:lnTo>
                    <a:cubicBezTo>
                      <a:pt x="839" y="268"/>
                      <a:pt x="794" y="188"/>
                      <a:pt x="732" y="117"/>
                    </a:cubicBezTo>
                    <a:lnTo>
                      <a:pt x="732" y="117"/>
                    </a:lnTo>
                    <a:cubicBezTo>
                      <a:pt x="687" y="81"/>
                      <a:pt x="544" y="36"/>
                      <a:pt x="526" y="1"/>
                    </a:cubicBezTo>
                    <a:lnTo>
                      <a:pt x="526" y="1"/>
                    </a:lnTo>
                    <a:cubicBezTo>
                      <a:pt x="607" y="152"/>
                      <a:pt x="633" y="313"/>
                      <a:pt x="625" y="473"/>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4478307" y="1286468"/>
                <a:ext cx="136725" cy="48200"/>
              </a:xfrm>
              <a:custGeom>
                <a:rect b="b" l="l" r="r" t="t"/>
                <a:pathLst>
                  <a:path extrusionOk="0" h="557" w="1580">
                    <a:moveTo>
                      <a:pt x="1579" y="0"/>
                    </a:moveTo>
                    <a:lnTo>
                      <a:pt x="1579" y="0"/>
                    </a:lnTo>
                    <a:cubicBezTo>
                      <a:pt x="1295" y="291"/>
                      <a:pt x="890" y="447"/>
                      <a:pt x="487" y="447"/>
                    </a:cubicBezTo>
                    <a:cubicBezTo>
                      <a:pt x="322" y="447"/>
                      <a:pt x="156" y="421"/>
                      <a:pt x="0" y="366"/>
                    </a:cubicBezTo>
                    <a:lnTo>
                      <a:pt x="0" y="366"/>
                    </a:lnTo>
                    <a:cubicBezTo>
                      <a:pt x="195" y="486"/>
                      <a:pt x="399" y="556"/>
                      <a:pt x="615" y="556"/>
                    </a:cubicBezTo>
                    <a:cubicBezTo>
                      <a:pt x="705" y="556"/>
                      <a:pt x="798" y="544"/>
                      <a:pt x="892" y="518"/>
                    </a:cubicBezTo>
                    <a:cubicBezTo>
                      <a:pt x="1204" y="420"/>
                      <a:pt x="1445" y="304"/>
                      <a:pt x="1579"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4296842" y="1367465"/>
                <a:ext cx="26393" cy="37989"/>
              </a:xfrm>
              <a:custGeom>
                <a:rect b="b" l="l" r="r" t="t"/>
                <a:pathLst>
                  <a:path extrusionOk="0" h="439" w="305">
                    <a:moveTo>
                      <a:pt x="304" y="1"/>
                    </a:moveTo>
                    <a:cubicBezTo>
                      <a:pt x="126" y="54"/>
                      <a:pt x="1" y="260"/>
                      <a:pt x="36" y="438"/>
                    </a:cubicBezTo>
                    <a:cubicBezTo>
                      <a:pt x="90" y="269"/>
                      <a:pt x="170" y="117"/>
                      <a:pt x="30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4818738" y="1441626"/>
                <a:ext cx="57978" cy="101938"/>
              </a:xfrm>
              <a:custGeom>
                <a:rect b="b" l="l" r="r" t="t"/>
                <a:pathLst>
                  <a:path extrusionOk="0" h="1178" w="670">
                    <a:moveTo>
                      <a:pt x="607" y="411"/>
                    </a:moveTo>
                    <a:cubicBezTo>
                      <a:pt x="669" y="527"/>
                      <a:pt x="634" y="669"/>
                      <a:pt x="589" y="794"/>
                    </a:cubicBezTo>
                    <a:cubicBezTo>
                      <a:pt x="545" y="919"/>
                      <a:pt x="482" y="1044"/>
                      <a:pt x="509" y="1178"/>
                    </a:cubicBezTo>
                    <a:cubicBezTo>
                      <a:pt x="402" y="964"/>
                      <a:pt x="536" y="696"/>
                      <a:pt x="420" y="491"/>
                    </a:cubicBezTo>
                    <a:cubicBezTo>
                      <a:pt x="366" y="393"/>
                      <a:pt x="259" y="339"/>
                      <a:pt x="179" y="268"/>
                    </a:cubicBezTo>
                    <a:cubicBezTo>
                      <a:pt x="90" y="197"/>
                      <a:pt x="9" y="107"/>
                      <a:pt x="27" y="0"/>
                    </a:cubicBezTo>
                    <a:cubicBezTo>
                      <a:pt x="0" y="250"/>
                      <a:pt x="509" y="214"/>
                      <a:pt x="607" y="41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4487566" y="1392214"/>
                <a:ext cx="84977" cy="22499"/>
              </a:xfrm>
              <a:custGeom>
                <a:rect b="b" l="l" r="r" t="t"/>
                <a:pathLst>
                  <a:path extrusionOk="0" h="260" w="982">
                    <a:moveTo>
                      <a:pt x="982" y="0"/>
                    </a:moveTo>
                    <a:cubicBezTo>
                      <a:pt x="696" y="179"/>
                      <a:pt x="312" y="206"/>
                      <a:pt x="0" y="63"/>
                    </a:cubicBezTo>
                    <a:cubicBezTo>
                      <a:pt x="143" y="188"/>
                      <a:pt x="295" y="259"/>
                      <a:pt x="482" y="250"/>
                    </a:cubicBezTo>
                    <a:cubicBezTo>
                      <a:pt x="678" y="241"/>
                      <a:pt x="857" y="143"/>
                      <a:pt x="98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50"/>
          <p:cNvSpPr txBox="1"/>
          <p:nvPr>
            <p:ph type="title"/>
          </p:nvPr>
        </p:nvSpPr>
        <p:spPr>
          <a:xfrm>
            <a:off x="720000" y="307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Platform &amp; Publisher Strategy</a:t>
            </a:r>
            <a:endParaRPr/>
          </a:p>
        </p:txBody>
      </p:sp>
      <p:sp>
        <p:nvSpPr>
          <p:cNvPr id="1498" name="Google Shape;1498;p50"/>
          <p:cNvSpPr txBox="1"/>
          <p:nvPr>
            <p:ph idx="1" type="body"/>
          </p:nvPr>
        </p:nvSpPr>
        <p:spPr>
          <a:xfrm>
            <a:off x="720000" y="1139550"/>
            <a:ext cx="7992600" cy="245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3"/>
            </a:pPr>
            <a:r>
              <a:rPr lang="en" sz="1400"/>
              <a:t>Pilih Platform dengan Basis Pengguna Kuat dan Stabil</a:t>
            </a:r>
            <a:endParaRPr sz="1400"/>
          </a:p>
          <a:p>
            <a:pPr indent="0" lvl="0" marL="914400" rtl="0" algn="l">
              <a:spcBef>
                <a:spcPts val="0"/>
              </a:spcBef>
              <a:spcAft>
                <a:spcPts val="0"/>
              </a:spcAft>
              <a:buNone/>
            </a:pPr>
            <a:r>
              <a:rPr lang="en" sz="1400"/>
              <a:t>🎮   Platform prioritas: PlayStation 5, Xbox Series X, distribusi via digital channel</a:t>
            </a:r>
            <a:endParaRPr sz="1400"/>
          </a:p>
          <a:p>
            <a:pPr indent="0" lvl="0" marL="914400" rtl="0" algn="l">
              <a:spcBef>
                <a:spcPts val="0"/>
              </a:spcBef>
              <a:spcAft>
                <a:spcPts val="0"/>
              </a:spcAft>
              <a:buNone/>
            </a:pPr>
            <a:r>
              <a:rPr lang="en" sz="1400"/>
              <a:t>📅   Rilis bertahap mulai September 2025</a:t>
            </a:r>
            <a:endParaRPr sz="1400"/>
          </a:p>
          <a:p>
            <a:pPr indent="0" lvl="0" marL="914400" rtl="0" algn="l">
              <a:spcBef>
                <a:spcPts val="0"/>
              </a:spcBef>
              <a:spcAft>
                <a:spcPts val="0"/>
              </a:spcAft>
              <a:buNone/>
            </a:pPr>
            <a:r>
              <a:rPr lang="en" sz="1400"/>
              <a:t>🎯   Target: </a:t>
            </a:r>
            <a:r>
              <a:rPr lang="en" sz="1400"/>
              <a:t>100K unduhan digital dalam bulan pertama</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AutoNum type="arabicPeriod" startAt="3"/>
            </a:pPr>
            <a:r>
              <a:rPr lang="en" sz="1400"/>
              <a:t>Bangun Kemitraan dengan Publisher Spesialis Genre</a:t>
            </a:r>
            <a:endParaRPr sz="1400"/>
          </a:p>
          <a:p>
            <a:pPr indent="0" lvl="0" marL="457200" rtl="0" algn="l">
              <a:spcBef>
                <a:spcPts val="0"/>
              </a:spcBef>
              <a:spcAft>
                <a:spcPts val="0"/>
              </a:spcAft>
              <a:buNone/>
            </a:pPr>
            <a:r>
              <a:rPr lang="en" sz="1400"/>
              <a:t>	</a:t>
            </a:r>
            <a:r>
              <a:rPr lang="en" sz="1400"/>
              <a:t>🤝 MoU dengan:</a:t>
            </a:r>
            <a:endParaRPr sz="1400"/>
          </a:p>
          <a:p>
            <a:pPr indent="-317500" lvl="0" marL="1828800" rtl="0" algn="l">
              <a:spcBef>
                <a:spcPts val="0"/>
              </a:spcBef>
              <a:spcAft>
                <a:spcPts val="0"/>
              </a:spcAft>
              <a:buSzPts val="1400"/>
              <a:buChar char="●"/>
            </a:pPr>
            <a:r>
              <a:rPr lang="en" sz="1400"/>
              <a:t>EA (genre Sports)</a:t>
            </a:r>
            <a:endParaRPr sz="1400"/>
          </a:p>
          <a:p>
            <a:pPr indent="-317500" lvl="0" marL="1828800" rtl="0" algn="l">
              <a:spcBef>
                <a:spcPts val="0"/>
              </a:spcBef>
              <a:spcAft>
                <a:spcPts val="0"/>
              </a:spcAft>
              <a:buSzPts val="1400"/>
              <a:buChar char="●"/>
            </a:pPr>
            <a:r>
              <a:rPr lang="en" sz="1400"/>
              <a:t>Activision (genre Shooter)</a:t>
            </a:r>
            <a:endParaRPr sz="1400"/>
          </a:p>
          <a:p>
            <a:pPr indent="0" lvl="0" marL="0" rtl="0" algn="l">
              <a:spcBef>
                <a:spcPts val="0"/>
              </a:spcBef>
              <a:spcAft>
                <a:spcPts val="0"/>
              </a:spcAft>
              <a:buNone/>
            </a:pPr>
            <a:r>
              <a:rPr lang="en" sz="1400"/>
              <a:t>		📅 Deadline: Agustus 2025</a:t>
            </a:r>
            <a:endParaRPr sz="1400"/>
          </a:p>
          <a:p>
            <a:pPr indent="0" lvl="0" marL="0" rtl="0" algn="l">
              <a:spcBef>
                <a:spcPts val="0"/>
              </a:spcBef>
              <a:spcAft>
                <a:spcPts val="0"/>
              </a:spcAft>
              <a:buNone/>
            </a:pPr>
            <a:r>
              <a:rPr lang="en" sz="1400"/>
              <a:t>		🎯 </a:t>
            </a:r>
            <a:r>
              <a:rPr lang="en" sz="1400"/>
              <a:t>Target: 5 juta co-marketing impressions dalam 2 bulan</a:t>
            </a:r>
            <a:endParaRPr sz="1400"/>
          </a:p>
          <a:p>
            <a:pPr indent="0" lvl="0" marL="0" rtl="0" algn="l">
              <a:spcBef>
                <a:spcPts val="0"/>
              </a:spcBef>
              <a:spcAft>
                <a:spcPts val="0"/>
              </a:spcAft>
              <a:buNone/>
            </a:pPr>
            <a:r>
              <a:t/>
            </a:r>
            <a:endParaRPr sz="1400"/>
          </a:p>
        </p:txBody>
      </p:sp>
      <p:grpSp>
        <p:nvGrpSpPr>
          <p:cNvPr id="1499" name="Google Shape;1499;p50"/>
          <p:cNvGrpSpPr/>
          <p:nvPr/>
        </p:nvGrpSpPr>
        <p:grpSpPr>
          <a:xfrm>
            <a:off x="6858121" y="3854355"/>
            <a:ext cx="2239166" cy="1289137"/>
            <a:chOff x="4745178" y="2384380"/>
            <a:chExt cx="3407649" cy="2151071"/>
          </a:xfrm>
        </p:grpSpPr>
        <p:sp>
          <p:nvSpPr>
            <p:cNvPr id="1500" name="Google Shape;1500;p50"/>
            <p:cNvSpPr/>
            <p:nvPr/>
          </p:nvSpPr>
          <p:spPr>
            <a:xfrm>
              <a:off x="5373452" y="2384380"/>
              <a:ext cx="2151113" cy="2151071"/>
            </a:xfrm>
            <a:custGeom>
              <a:rect b="b" l="l" r="r" t="t"/>
              <a:pathLst>
                <a:path extrusionOk="0" h="22160" w="22161">
                  <a:moveTo>
                    <a:pt x="22161" y="11080"/>
                  </a:moveTo>
                  <a:cubicBezTo>
                    <a:pt x="22161" y="17200"/>
                    <a:pt x="17201" y="22160"/>
                    <a:pt x="11081" y="22160"/>
                  </a:cubicBezTo>
                  <a:cubicBezTo>
                    <a:pt x="4961" y="22160"/>
                    <a:pt x="1" y="17200"/>
                    <a:pt x="1" y="11080"/>
                  </a:cubicBezTo>
                  <a:cubicBezTo>
                    <a:pt x="1" y="4960"/>
                    <a:pt x="4961" y="0"/>
                    <a:pt x="11081" y="0"/>
                  </a:cubicBezTo>
                  <a:cubicBezTo>
                    <a:pt x="17201" y="0"/>
                    <a:pt x="22161" y="4960"/>
                    <a:pt x="22161" y="11080"/>
                  </a:cubicBezTo>
                  <a:close/>
                </a:path>
              </a:pathLst>
            </a:cu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50"/>
            <p:cNvGrpSpPr/>
            <p:nvPr/>
          </p:nvGrpSpPr>
          <p:grpSpPr>
            <a:xfrm>
              <a:off x="4745178" y="2448585"/>
              <a:ext cx="3407649" cy="2022666"/>
              <a:chOff x="2938925" y="1230825"/>
              <a:chExt cx="3193074" cy="1895302"/>
            </a:xfrm>
          </p:grpSpPr>
          <p:sp>
            <p:nvSpPr>
              <p:cNvPr id="1502" name="Google Shape;1502;p50"/>
              <p:cNvSpPr/>
              <p:nvPr/>
            </p:nvSpPr>
            <p:spPr>
              <a:xfrm>
                <a:off x="3912451" y="1291054"/>
                <a:ext cx="1232864" cy="1454480"/>
              </a:xfrm>
              <a:custGeom>
                <a:rect b="b" l="l" r="r" t="t"/>
                <a:pathLst>
                  <a:path extrusionOk="0" h="16808" w="14247">
                    <a:moveTo>
                      <a:pt x="4371" y="2258"/>
                    </a:moveTo>
                    <a:cubicBezTo>
                      <a:pt x="4139" y="3810"/>
                      <a:pt x="4327" y="3382"/>
                      <a:pt x="2498" y="4765"/>
                    </a:cubicBezTo>
                    <a:lnTo>
                      <a:pt x="2498" y="4765"/>
                    </a:lnTo>
                    <a:cubicBezTo>
                      <a:pt x="660" y="6147"/>
                      <a:pt x="0" y="6825"/>
                      <a:pt x="491" y="8904"/>
                    </a:cubicBezTo>
                    <a:lnTo>
                      <a:pt x="491" y="8904"/>
                    </a:lnTo>
                    <a:cubicBezTo>
                      <a:pt x="990" y="10982"/>
                      <a:pt x="1240" y="11420"/>
                      <a:pt x="321" y="15470"/>
                    </a:cubicBezTo>
                    <a:lnTo>
                      <a:pt x="321" y="15470"/>
                    </a:lnTo>
                    <a:cubicBezTo>
                      <a:pt x="250" y="15809"/>
                      <a:pt x="170" y="16130"/>
                      <a:pt x="89" y="16442"/>
                    </a:cubicBezTo>
                    <a:lnTo>
                      <a:pt x="89" y="16442"/>
                    </a:lnTo>
                    <a:cubicBezTo>
                      <a:pt x="2355" y="16683"/>
                      <a:pt x="4710" y="16808"/>
                      <a:pt x="7119" y="16808"/>
                    </a:cubicBezTo>
                    <a:lnTo>
                      <a:pt x="7119" y="16808"/>
                    </a:lnTo>
                    <a:cubicBezTo>
                      <a:pt x="9537" y="16808"/>
                      <a:pt x="11892" y="16683"/>
                      <a:pt x="14149" y="16442"/>
                    </a:cubicBezTo>
                    <a:lnTo>
                      <a:pt x="14149" y="16442"/>
                    </a:lnTo>
                    <a:cubicBezTo>
                      <a:pt x="14069" y="16130"/>
                      <a:pt x="13997" y="15809"/>
                      <a:pt x="13917" y="15470"/>
                    </a:cubicBezTo>
                    <a:lnTo>
                      <a:pt x="13917" y="15470"/>
                    </a:lnTo>
                    <a:cubicBezTo>
                      <a:pt x="12998" y="11420"/>
                      <a:pt x="13257" y="10982"/>
                      <a:pt x="13747" y="8904"/>
                    </a:cubicBezTo>
                    <a:lnTo>
                      <a:pt x="13747" y="8904"/>
                    </a:lnTo>
                    <a:cubicBezTo>
                      <a:pt x="14247" y="6825"/>
                      <a:pt x="13587" y="6147"/>
                      <a:pt x="11749" y="4765"/>
                    </a:cubicBezTo>
                    <a:lnTo>
                      <a:pt x="11749" y="4765"/>
                    </a:lnTo>
                    <a:cubicBezTo>
                      <a:pt x="9911" y="3382"/>
                      <a:pt x="10099" y="3810"/>
                      <a:pt x="9867" y="2258"/>
                    </a:cubicBezTo>
                    <a:lnTo>
                      <a:pt x="9867" y="2258"/>
                    </a:lnTo>
                    <a:cubicBezTo>
                      <a:pt x="9635" y="714"/>
                      <a:pt x="8511" y="1"/>
                      <a:pt x="7119" y="1"/>
                    </a:cubicBezTo>
                    <a:lnTo>
                      <a:pt x="7119" y="1"/>
                    </a:lnTo>
                    <a:cubicBezTo>
                      <a:pt x="5727" y="1"/>
                      <a:pt x="4603" y="714"/>
                      <a:pt x="4371" y="2258"/>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0"/>
              <p:cNvSpPr/>
              <p:nvPr/>
            </p:nvSpPr>
            <p:spPr>
              <a:xfrm>
                <a:off x="4528498" y="1291054"/>
                <a:ext cx="592159" cy="682502"/>
              </a:xfrm>
              <a:custGeom>
                <a:rect b="b" l="l" r="r" t="t"/>
                <a:pathLst>
                  <a:path extrusionOk="0" h="7887" w="6843">
                    <a:moveTo>
                      <a:pt x="0" y="1"/>
                    </a:moveTo>
                    <a:cubicBezTo>
                      <a:pt x="1392" y="1"/>
                      <a:pt x="2516" y="991"/>
                      <a:pt x="2748" y="2543"/>
                    </a:cubicBezTo>
                    <a:cubicBezTo>
                      <a:pt x="2980" y="4095"/>
                      <a:pt x="2792" y="3667"/>
                      <a:pt x="4630" y="5050"/>
                    </a:cubicBezTo>
                    <a:cubicBezTo>
                      <a:pt x="6022" y="6094"/>
                      <a:pt x="6735" y="6736"/>
                      <a:pt x="6789" y="7887"/>
                    </a:cubicBezTo>
                    <a:cubicBezTo>
                      <a:pt x="6842" y="6558"/>
                      <a:pt x="6129" y="5898"/>
                      <a:pt x="4630" y="4765"/>
                    </a:cubicBezTo>
                    <a:cubicBezTo>
                      <a:pt x="2792" y="3382"/>
                      <a:pt x="2980" y="3810"/>
                      <a:pt x="2748" y="2258"/>
                    </a:cubicBezTo>
                    <a:cubicBezTo>
                      <a:pt x="2516" y="714"/>
                      <a:pt x="1392" y="1"/>
                      <a:pt x="0"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0"/>
              <p:cNvSpPr/>
              <p:nvPr/>
            </p:nvSpPr>
            <p:spPr>
              <a:xfrm>
                <a:off x="3936335" y="1291054"/>
                <a:ext cx="592246" cy="682502"/>
              </a:xfrm>
              <a:custGeom>
                <a:rect b="b" l="l" r="r" t="t"/>
                <a:pathLst>
                  <a:path extrusionOk="0" h="7887" w="6844">
                    <a:moveTo>
                      <a:pt x="6843" y="1"/>
                    </a:moveTo>
                    <a:cubicBezTo>
                      <a:pt x="5451" y="1"/>
                      <a:pt x="4327" y="714"/>
                      <a:pt x="4095" y="2258"/>
                    </a:cubicBezTo>
                    <a:cubicBezTo>
                      <a:pt x="3863" y="3810"/>
                      <a:pt x="4060" y="3382"/>
                      <a:pt x="2222" y="4765"/>
                    </a:cubicBezTo>
                    <a:cubicBezTo>
                      <a:pt x="714" y="5898"/>
                      <a:pt x="1" y="6558"/>
                      <a:pt x="63" y="7887"/>
                    </a:cubicBezTo>
                    <a:cubicBezTo>
                      <a:pt x="117" y="6736"/>
                      <a:pt x="830" y="6094"/>
                      <a:pt x="2222" y="5050"/>
                    </a:cubicBezTo>
                    <a:cubicBezTo>
                      <a:pt x="4060" y="3667"/>
                      <a:pt x="3863" y="4095"/>
                      <a:pt x="4095" y="2543"/>
                    </a:cubicBezTo>
                    <a:cubicBezTo>
                      <a:pt x="4327" y="991"/>
                      <a:pt x="5451" y="1"/>
                      <a:pt x="684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0"/>
              <p:cNvSpPr/>
              <p:nvPr/>
            </p:nvSpPr>
            <p:spPr>
              <a:xfrm>
                <a:off x="4043639" y="1755838"/>
                <a:ext cx="273364" cy="275701"/>
              </a:xfrm>
              <a:custGeom>
                <a:rect b="b" l="l" r="r" t="t"/>
                <a:pathLst>
                  <a:path extrusionOk="0" h="3186" w="3159">
                    <a:moveTo>
                      <a:pt x="2886" y="1"/>
                    </a:moveTo>
                    <a:cubicBezTo>
                      <a:pt x="2411" y="1"/>
                      <a:pt x="189" y="991"/>
                      <a:pt x="90" y="1472"/>
                    </a:cubicBezTo>
                    <a:cubicBezTo>
                      <a:pt x="1" y="1954"/>
                      <a:pt x="108" y="3015"/>
                      <a:pt x="429" y="3167"/>
                    </a:cubicBezTo>
                    <a:cubicBezTo>
                      <a:pt x="457" y="3180"/>
                      <a:pt x="495" y="3185"/>
                      <a:pt x="542" y="3185"/>
                    </a:cubicBezTo>
                    <a:cubicBezTo>
                      <a:pt x="1036" y="3185"/>
                      <a:pt x="2476" y="2555"/>
                      <a:pt x="2704" y="2409"/>
                    </a:cubicBezTo>
                    <a:cubicBezTo>
                      <a:pt x="2953" y="2239"/>
                      <a:pt x="3159" y="196"/>
                      <a:pt x="2962" y="18"/>
                    </a:cubicBezTo>
                    <a:cubicBezTo>
                      <a:pt x="2948" y="6"/>
                      <a:pt x="2922" y="1"/>
                      <a:pt x="288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0"/>
              <p:cNvSpPr/>
              <p:nvPr/>
            </p:nvSpPr>
            <p:spPr>
              <a:xfrm>
                <a:off x="4739991" y="1755838"/>
                <a:ext cx="274143" cy="275701"/>
              </a:xfrm>
              <a:custGeom>
                <a:rect b="b" l="l" r="r" t="t"/>
                <a:pathLst>
                  <a:path extrusionOk="0" h="3186" w="3168">
                    <a:moveTo>
                      <a:pt x="282" y="1"/>
                    </a:moveTo>
                    <a:cubicBezTo>
                      <a:pt x="246" y="1"/>
                      <a:pt x="220" y="6"/>
                      <a:pt x="206" y="18"/>
                    </a:cubicBezTo>
                    <a:cubicBezTo>
                      <a:pt x="0" y="196"/>
                      <a:pt x="214" y="2239"/>
                      <a:pt x="455" y="2409"/>
                    </a:cubicBezTo>
                    <a:cubicBezTo>
                      <a:pt x="683" y="2555"/>
                      <a:pt x="2123" y="3185"/>
                      <a:pt x="2624" y="3185"/>
                    </a:cubicBezTo>
                    <a:cubicBezTo>
                      <a:pt x="2671" y="3185"/>
                      <a:pt x="2710" y="3180"/>
                      <a:pt x="2739" y="3167"/>
                    </a:cubicBezTo>
                    <a:cubicBezTo>
                      <a:pt x="3060" y="3015"/>
                      <a:pt x="3167" y="1954"/>
                      <a:pt x="3069" y="1472"/>
                    </a:cubicBezTo>
                    <a:cubicBezTo>
                      <a:pt x="2978" y="991"/>
                      <a:pt x="757" y="1"/>
                      <a:pt x="28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0"/>
              <p:cNvSpPr/>
              <p:nvPr/>
            </p:nvSpPr>
            <p:spPr>
              <a:xfrm>
                <a:off x="4120050" y="2002811"/>
                <a:ext cx="830736" cy="742730"/>
              </a:xfrm>
              <a:custGeom>
                <a:rect b="b" l="l" r="r" t="t"/>
                <a:pathLst>
                  <a:path extrusionOk="0" h="8583" w="9600">
                    <a:moveTo>
                      <a:pt x="2677" y="108"/>
                    </a:moveTo>
                    <a:cubicBezTo>
                      <a:pt x="2079" y="242"/>
                      <a:pt x="804" y="902"/>
                      <a:pt x="714" y="1232"/>
                    </a:cubicBezTo>
                    <a:lnTo>
                      <a:pt x="714" y="1232"/>
                    </a:lnTo>
                    <a:cubicBezTo>
                      <a:pt x="625" y="1562"/>
                      <a:pt x="982" y="3890"/>
                      <a:pt x="875" y="5193"/>
                    </a:cubicBezTo>
                    <a:lnTo>
                      <a:pt x="875" y="5193"/>
                    </a:lnTo>
                    <a:cubicBezTo>
                      <a:pt x="875" y="5264"/>
                      <a:pt x="866" y="5336"/>
                      <a:pt x="848" y="5416"/>
                    </a:cubicBezTo>
                    <a:lnTo>
                      <a:pt x="848" y="5416"/>
                    </a:lnTo>
                    <a:cubicBezTo>
                      <a:pt x="848" y="5452"/>
                      <a:pt x="839" y="5487"/>
                      <a:pt x="839" y="5514"/>
                    </a:cubicBezTo>
                    <a:lnTo>
                      <a:pt x="839" y="5514"/>
                    </a:lnTo>
                    <a:cubicBezTo>
                      <a:pt x="830" y="5550"/>
                      <a:pt x="822" y="5585"/>
                      <a:pt x="822" y="5621"/>
                    </a:cubicBezTo>
                    <a:lnTo>
                      <a:pt x="822" y="5621"/>
                    </a:lnTo>
                    <a:cubicBezTo>
                      <a:pt x="804" y="5675"/>
                      <a:pt x="795" y="5728"/>
                      <a:pt x="786" y="5782"/>
                    </a:cubicBezTo>
                    <a:lnTo>
                      <a:pt x="786" y="5782"/>
                    </a:lnTo>
                    <a:cubicBezTo>
                      <a:pt x="777" y="5817"/>
                      <a:pt x="768" y="5853"/>
                      <a:pt x="759" y="5898"/>
                    </a:cubicBezTo>
                    <a:lnTo>
                      <a:pt x="759" y="5898"/>
                    </a:lnTo>
                    <a:cubicBezTo>
                      <a:pt x="759" y="5898"/>
                      <a:pt x="759" y="5907"/>
                      <a:pt x="759" y="5916"/>
                    </a:cubicBezTo>
                    <a:lnTo>
                      <a:pt x="759" y="5916"/>
                    </a:lnTo>
                    <a:cubicBezTo>
                      <a:pt x="732" y="6023"/>
                      <a:pt x="706" y="6130"/>
                      <a:pt x="679" y="6246"/>
                    </a:cubicBezTo>
                    <a:lnTo>
                      <a:pt x="679" y="6246"/>
                    </a:lnTo>
                    <a:cubicBezTo>
                      <a:pt x="679" y="6255"/>
                      <a:pt x="670" y="6255"/>
                      <a:pt x="670" y="6263"/>
                    </a:cubicBezTo>
                    <a:lnTo>
                      <a:pt x="670" y="6263"/>
                    </a:lnTo>
                    <a:cubicBezTo>
                      <a:pt x="661" y="6317"/>
                      <a:pt x="643" y="6370"/>
                      <a:pt x="625" y="6433"/>
                    </a:cubicBezTo>
                    <a:lnTo>
                      <a:pt x="625" y="6433"/>
                    </a:lnTo>
                    <a:cubicBezTo>
                      <a:pt x="625" y="6433"/>
                      <a:pt x="625" y="6433"/>
                      <a:pt x="625" y="6433"/>
                    </a:cubicBezTo>
                    <a:lnTo>
                      <a:pt x="625" y="6433"/>
                    </a:lnTo>
                    <a:cubicBezTo>
                      <a:pt x="598" y="6558"/>
                      <a:pt x="563" y="6683"/>
                      <a:pt x="527" y="6799"/>
                    </a:cubicBezTo>
                    <a:lnTo>
                      <a:pt x="527" y="6799"/>
                    </a:lnTo>
                    <a:cubicBezTo>
                      <a:pt x="518" y="6834"/>
                      <a:pt x="509" y="6861"/>
                      <a:pt x="500" y="6897"/>
                    </a:cubicBezTo>
                    <a:lnTo>
                      <a:pt x="500" y="6897"/>
                    </a:lnTo>
                    <a:cubicBezTo>
                      <a:pt x="483" y="6950"/>
                      <a:pt x="465" y="7013"/>
                      <a:pt x="447" y="7066"/>
                    </a:cubicBezTo>
                    <a:lnTo>
                      <a:pt x="447" y="7066"/>
                    </a:lnTo>
                    <a:cubicBezTo>
                      <a:pt x="429" y="7129"/>
                      <a:pt x="402" y="7191"/>
                      <a:pt x="384" y="7263"/>
                    </a:cubicBezTo>
                    <a:lnTo>
                      <a:pt x="384" y="7263"/>
                    </a:lnTo>
                    <a:cubicBezTo>
                      <a:pt x="375" y="7298"/>
                      <a:pt x="358" y="7343"/>
                      <a:pt x="349" y="7387"/>
                    </a:cubicBezTo>
                    <a:lnTo>
                      <a:pt x="349" y="7387"/>
                    </a:lnTo>
                    <a:cubicBezTo>
                      <a:pt x="331" y="7432"/>
                      <a:pt x="313" y="7477"/>
                      <a:pt x="304" y="7512"/>
                    </a:cubicBezTo>
                    <a:lnTo>
                      <a:pt x="304" y="7512"/>
                    </a:lnTo>
                    <a:cubicBezTo>
                      <a:pt x="295" y="7539"/>
                      <a:pt x="286" y="7557"/>
                      <a:pt x="286" y="7575"/>
                    </a:cubicBezTo>
                    <a:lnTo>
                      <a:pt x="286" y="7575"/>
                    </a:lnTo>
                    <a:cubicBezTo>
                      <a:pt x="268" y="7619"/>
                      <a:pt x="259" y="7664"/>
                      <a:pt x="242" y="7709"/>
                    </a:cubicBezTo>
                    <a:lnTo>
                      <a:pt x="242" y="7709"/>
                    </a:lnTo>
                    <a:cubicBezTo>
                      <a:pt x="224" y="7771"/>
                      <a:pt x="197" y="7842"/>
                      <a:pt x="179" y="7905"/>
                    </a:cubicBezTo>
                    <a:lnTo>
                      <a:pt x="179" y="7905"/>
                    </a:lnTo>
                    <a:cubicBezTo>
                      <a:pt x="161" y="7941"/>
                      <a:pt x="152" y="7967"/>
                      <a:pt x="144" y="7994"/>
                    </a:cubicBezTo>
                    <a:lnTo>
                      <a:pt x="144" y="7994"/>
                    </a:lnTo>
                    <a:cubicBezTo>
                      <a:pt x="108" y="8101"/>
                      <a:pt x="72" y="8208"/>
                      <a:pt x="36" y="8315"/>
                    </a:cubicBezTo>
                    <a:lnTo>
                      <a:pt x="36" y="8315"/>
                    </a:lnTo>
                    <a:cubicBezTo>
                      <a:pt x="28" y="8351"/>
                      <a:pt x="10" y="8387"/>
                      <a:pt x="1" y="8422"/>
                    </a:cubicBezTo>
                    <a:lnTo>
                      <a:pt x="1" y="8422"/>
                    </a:lnTo>
                    <a:cubicBezTo>
                      <a:pt x="1080" y="8494"/>
                      <a:pt x="2186" y="8547"/>
                      <a:pt x="3302" y="8565"/>
                    </a:cubicBezTo>
                    <a:lnTo>
                      <a:pt x="3302" y="8565"/>
                    </a:lnTo>
                    <a:cubicBezTo>
                      <a:pt x="3774" y="8574"/>
                      <a:pt x="4247" y="8583"/>
                      <a:pt x="4720" y="8583"/>
                    </a:cubicBezTo>
                    <a:lnTo>
                      <a:pt x="4720" y="8583"/>
                    </a:lnTo>
                    <a:cubicBezTo>
                      <a:pt x="5255" y="8583"/>
                      <a:pt x="5782" y="8574"/>
                      <a:pt x="6308" y="8565"/>
                    </a:cubicBezTo>
                    <a:lnTo>
                      <a:pt x="6308" y="8565"/>
                    </a:lnTo>
                    <a:lnTo>
                      <a:pt x="6308" y="8565"/>
                    </a:lnTo>
                    <a:cubicBezTo>
                      <a:pt x="7423" y="8538"/>
                      <a:pt x="8520" y="8485"/>
                      <a:pt x="9600" y="8404"/>
                    </a:cubicBezTo>
                    <a:lnTo>
                      <a:pt x="9600" y="8404"/>
                    </a:lnTo>
                    <a:cubicBezTo>
                      <a:pt x="9582" y="8378"/>
                      <a:pt x="9573" y="8342"/>
                      <a:pt x="9564" y="8315"/>
                    </a:cubicBezTo>
                    <a:lnTo>
                      <a:pt x="9564" y="8315"/>
                    </a:lnTo>
                    <a:cubicBezTo>
                      <a:pt x="9528" y="8208"/>
                      <a:pt x="9493" y="8101"/>
                      <a:pt x="9457" y="7994"/>
                    </a:cubicBezTo>
                    <a:lnTo>
                      <a:pt x="9457" y="7994"/>
                    </a:lnTo>
                    <a:cubicBezTo>
                      <a:pt x="9448" y="7967"/>
                      <a:pt x="9430" y="7941"/>
                      <a:pt x="9421" y="7905"/>
                    </a:cubicBezTo>
                    <a:lnTo>
                      <a:pt x="9421" y="7905"/>
                    </a:lnTo>
                    <a:cubicBezTo>
                      <a:pt x="9404" y="7842"/>
                      <a:pt x="9377" y="7771"/>
                      <a:pt x="9359" y="7709"/>
                    </a:cubicBezTo>
                    <a:lnTo>
                      <a:pt x="9359" y="7709"/>
                    </a:lnTo>
                    <a:cubicBezTo>
                      <a:pt x="9341" y="7664"/>
                      <a:pt x="9332" y="7619"/>
                      <a:pt x="9314" y="7575"/>
                    </a:cubicBezTo>
                    <a:lnTo>
                      <a:pt x="9314" y="7575"/>
                    </a:lnTo>
                    <a:cubicBezTo>
                      <a:pt x="9305" y="7557"/>
                      <a:pt x="9305" y="7539"/>
                      <a:pt x="9297" y="7512"/>
                    </a:cubicBezTo>
                    <a:lnTo>
                      <a:pt x="9297" y="7512"/>
                    </a:lnTo>
                    <a:cubicBezTo>
                      <a:pt x="9279" y="7477"/>
                      <a:pt x="9270" y="7432"/>
                      <a:pt x="9252" y="7387"/>
                    </a:cubicBezTo>
                    <a:lnTo>
                      <a:pt x="9252" y="7387"/>
                    </a:lnTo>
                    <a:cubicBezTo>
                      <a:pt x="9243" y="7343"/>
                      <a:pt x="9225" y="7298"/>
                      <a:pt x="9216" y="7263"/>
                    </a:cubicBezTo>
                    <a:lnTo>
                      <a:pt x="9216" y="7263"/>
                    </a:lnTo>
                    <a:cubicBezTo>
                      <a:pt x="9198" y="7218"/>
                      <a:pt x="9189" y="7173"/>
                      <a:pt x="9172" y="7129"/>
                    </a:cubicBezTo>
                    <a:lnTo>
                      <a:pt x="9172" y="7129"/>
                    </a:lnTo>
                    <a:cubicBezTo>
                      <a:pt x="9145" y="7022"/>
                      <a:pt x="9109" y="6906"/>
                      <a:pt x="9073" y="6799"/>
                    </a:cubicBezTo>
                    <a:lnTo>
                      <a:pt x="9073" y="6799"/>
                    </a:lnTo>
                    <a:cubicBezTo>
                      <a:pt x="9065" y="6772"/>
                      <a:pt x="9056" y="6736"/>
                      <a:pt x="9047" y="6709"/>
                    </a:cubicBezTo>
                    <a:lnTo>
                      <a:pt x="9047" y="6709"/>
                    </a:lnTo>
                    <a:cubicBezTo>
                      <a:pt x="9047" y="6692"/>
                      <a:pt x="9038" y="6683"/>
                      <a:pt x="9038" y="6665"/>
                    </a:cubicBezTo>
                    <a:lnTo>
                      <a:pt x="9038" y="6665"/>
                    </a:lnTo>
                    <a:cubicBezTo>
                      <a:pt x="9029" y="6629"/>
                      <a:pt x="9020" y="6594"/>
                      <a:pt x="9002" y="6558"/>
                    </a:cubicBezTo>
                    <a:lnTo>
                      <a:pt x="9002" y="6558"/>
                    </a:lnTo>
                    <a:cubicBezTo>
                      <a:pt x="8966" y="6406"/>
                      <a:pt x="8931" y="6263"/>
                      <a:pt x="8895" y="6130"/>
                    </a:cubicBezTo>
                    <a:lnTo>
                      <a:pt x="8895" y="6130"/>
                    </a:lnTo>
                    <a:cubicBezTo>
                      <a:pt x="8886" y="6103"/>
                      <a:pt x="8886" y="6085"/>
                      <a:pt x="8877" y="6067"/>
                    </a:cubicBezTo>
                    <a:lnTo>
                      <a:pt x="8877" y="6067"/>
                    </a:lnTo>
                    <a:cubicBezTo>
                      <a:pt x="8833" y="5871"/>
                      <a:pt x="8797" y="5693"/>
                      <a:pt x="8770" y="5532"/>
                    </a:cubicBezTo>
                    <a:lnTo>
                      <a:pt x="8770" y="5532"/>
                    </a:lnTo>
                    <a:cubicBezTo>
                      <a:pt x="8761" y="5505"/>
                      <a:pt x="8761" y="5487"/>
                      <a:pt x="8752" y="5469"/>
                    </a:cubicBezTo>
                    <a:lnTo>
                      <a:pt x="8752" y="5469"/>
                    </a:lnTo>
                    <a:cubicBezTo>
                      <a:pt x="8752" y="5452"/>
                      <a:pt x="8752" y="5434"/>
                      <a:pt x="8752" y="5416"/>
                    </a:cubicBezTo>
                    <a:lnTo>
                      <a:pt x="8752" y="5416"/>
                    </a:lnTo>
                    <a:cubicBezTo>
                      <a:pt x="8734" y="5336"/>
                      <a:pt x="8726" y="5264"/>
                      <a:pt x="8726" y="5193"/>
                    </a:cubicBezTo>
                    <a:lnTo>
                      <a:pt x="8726" y="5193"/>
                    </a:lnTo>
                    <a:cubicBezTo>
                      <a:pt x="8619" y="3890"/>
                      <a:pt x="8966" y="1562"/>
                      <a:pt x="8886" y="1232"/>
                    </a:cubicBezTo>
                    <a:lnTo>
                      <a:pt x="8886" y="1232"/>
                    </a:lnTo>
                    <a:cubicBezTo>
                      <a:pt x="8797" y="902"/>
                      <a:pt x="7521" y="242"/>
                      <a:pt x="6924" y="108"/>
                    </a:cubicBezTo>
                    <a:lnTo>
                      <a:pt x="6924" y="108"/>
                    </a:lnTo>
                    <a:cubicBezTo>
                      <a:pt x="6629" y="37"/>
                      <a:pt x="5710" y="1"/>
                      <a:pt x="4800" y="1"/>
                    </a:cubicBezTo>
                    <a:lnTo>
                      <a:pt x="4800" y="1"/>
                    </a:lnTo>
                    <a:cubicBezTo>
                      <a:pt x="3881" y="1"/>
                      <a:pt x="2971" y="37"/>
                      <a:pt x="2677" y="10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0"/>
              <p:cNvSpPr/>
              <p:nvPr/>
            </p:nvSpPr>
            <p:spPr>
              <a:xfrm>
                <a:off x="4120050" y="2419740"/>
                <a:ext cx="285739" cy="324333"/>
              </a:xfrm>
              <a:custGeom>
                <a:rect b="b" l="l" r="r" t="t"/>
                <a:pathLst>
                  <a:path extrusionOk="0" h="3748" w="3302">
                    <a:moveTo>
                      <a:pt x="848" y="598"/>
                    </a:moveTo>
                    <a:cubicBezTo>
                      <a:pt x="848" y="634"/>
                      <a:pt x="839" y="669"/>
                      <a:pt x="839" y="696"/>
                    </a:cubicBezTo>
                    <a:lnTo>
                      <a:pt x="839" y="696"/>
                    </a:lnTo>
                    <a:cubicBezTo>
                      <a:pt x="830" y="732"/>
                      <a:pt x="822" y="767"/>
                      <a:pt x="822" y="803"/>
                    </a:cubicBezTo>
                    <a:lnTo>
                      <a:pt x="822" y="803"/>
                    </a:lnTo>
                    <a:cubicBezTo>
                      <a:pt x="804" y="857"/>
                      <a:pt x="795" y="910"/>
                      <a:pt x="786" y="964"/>
                    </a:cubicBezTo>
                    <a:lnTo>
                      <a:pt x="786" y="964"/>
                    </a:lnTo>
                    <a:cubicBezTo>
                      <a:pt x="777" y="999"/>
                      <a:pt x="768" y="1035"/>
                      <a:pt x="759" y="1080"/>
                    </a:cubicBezTo>
                    <a:lnTo>
                      <a:pt x="759" y="1080"/>
                    </a:lnTo>
                    <a:cubicBezTo>
                      <a:pt x="759" y="1080"/>
                      <a:pt x="759" y="1089"/>
                      <a:pt x="759" y="1098"/>
                    </a:cubicBezTo>
                    <a:lnTo>
                      <a:pt x="759" y="1098"/>
                    </a:lnTo>
                    <a:cubicBezTo>
                      <a:pt x="732" y="1205"/>
                      <a:pt x="706" y="1312"/>
                      <a:pt x="679" y="1428"/>
                    </a:cubicBezTo>
                    <a:lnTo>
                      <a:pt x="679" y="1428"/>
                    </a:lnTo>
                    <a:cubicBezTo>
                      <a:pt x="679" y="1437"/>
                      <a:pt x="670" y="1437"/>
                      <a:pt x="670" y="1445"/>
                    </a:cubicBezTo>
                    <a:lnTo>
                      <a:pt x="670" y="1445"/>
                    </a:lnTo>
                    <a:cubicBezTo>
                      <a:pt x="661" y="1499"/>
                      <a:pt x="643" y="1552"/>
                      <a:pt x="625" y="1615"/>
                    </a:cubicBezTo>
                    <a:lnTo>
                      <a:pt x="625" y="1615"/>
                    </a:lnTo>
                    <a:cubicBezTo>
                      <a:pt x="625" y="1615"/>
                      <a:pt x="625" y="1615"/>
                      <a:pt x="625" y="1615"/>
                    </a:cubicBezTo>
                    <a:lnTo>
                      <a:pt x="625" y="1615"/>
                    </a:lnTo>
                    <a:cubicBezTo>
                      <a:pt x="590" y="1740"/>
                      <a:pt x="563" y="1865"/>
                      <a:pt x="527" y="1981"/>
                    </a:cubicBezTo>
                    <a:lnTo>
                      <a:pt x="527" y="1981"/>
                    </a:lnTo>
                    <a:cubicBezTo>
                      <a:pt x="518" y="2016"/>
                      <a:pt x="509" y="2043"/>
                      <a:pt x="500" y="2079"/>
                    </a:cubicBezTo>
                    <a:lnTo>
                      <a:pt x="500" y="2079"/>
                    </a:lnTo>
                    <a:cubicBezTo>
                      <a:pt x="483" y="2132"/>
                      <a:pt x="465" y="2195"/>
                      <a:pt x="447" y="2248"/>
                    </a:cubicBezTo>
                    <a:lnTo>
                      <a:pt x="447" y="2248"/>
                    </a:lnTo>
                    <a:cubicBezTo>
                      <a:pt x="429" y="2311"/>
                      <a:pt x="402" y="2373"/>
                      <a:pt x="384" y="2445"/>
                    </a:cubicBezTo>
                    <a:lnTo>
                      <a:pt x="384" y="2445"/>
                    </a:lnTo>
                    <a:cubicBezTo>
                      <a:pt x="375" y="2480"/>
                      <a:pt x="358" y="2525"/>
                      <a:pt x="349" y="2569"/>
                    </a:cubicBezTo>
                    <a:lnTo>
                      <a:pt x="349" y="2569"/>
                    </a:lnTo>
                    <a:cubicBezTo>
                      <a:pt x="331" y="2614"/>
                      <a:pt x="313" y="2659"/>
                      <a:pt x="304" y="2694"/>
                    </a:cubicBezTo>
                    <a:lnTo>
                      <a:pt x="304" y="2694"/>
                    </a:lnTo>
                    <a:cubicBezTo>
                      <a:pt x="295" y="2721"/>
                      <a:pt x="286" y="2739"/>
                      <a:pt x="286" y="2757"/>
                    </a:cubicBezTo>
                    <a:lnTo>
                      <a:pt x="286" y="2757"/>
                    </a:lnTo>
                    <a:cubicBezTo>
                      <a:pt x="268" y="2801"/>
                      <a:pt x="259" y="2846"/>
                      <a:pt x="242" y="2891"/>
                    </a:cubicBezTo>
                    <a:lnTo>
                      <a:pt x="242" y="2891"/>
                    </a:lnTo>
                    <a:cubicBezTo>
                      <a:pt x="224" y="2953"/>
                      <a:pt x="197" y="3024"/>
                      <a:pt x="179" y="3087"/>
                    </a:cubicBezTo>
                    <a:lnTo>
                      <a:pt x="179" y="3087"/>
                    </a:lnTo>
                    <a:cubicBezTo>
                      <a:pt x="161" y="3123"/>
                      <a:pt x="152" y="3149"/>
                      <a:pt x="144" y="3176"/>
                    </a:cubicBezTo>
                    <a:lnTo>
                      <a:pt x="144" y="3176"/>
                    </a:lnTo>
                    <a:cubicBezTo>
                      <a:pt x="108" y="3283"/>
                      <a:pt x="72" y="3390"/>
                      <a:pt x="36" y="3497"/>
                    </a:cubicBezTo>
                    <a:lnTo>
                      <a:pt x="36" y="3497"/>
                    </a:lnTo>
                    <a:cubicBezTo>
                      <a:pt x="28" y="3533"/>
                      <a:pt x="10" y="3569"/>
                      <a:pt x="1" y="3604"/>
                    </a:cubicBezTo>
                    <a:lnTo>
                      <a:pt x="1" y="3604"/>
                    </a:lnTo>
                    <a:cubicBezTo>
                      <a:pt x="1080" y="3676"/>
                      <a:pt x="2186" y="3729"/>
                      <a:pt x="3302" y="3747"/>
                    </a:cubicBezTo>
                    <a:lnTo>
                      <a:pt x="3302" y="3747"/>
                    </a:lnTo>
                    <a:cubicBezTo>
                      <a:pt x="2320" y="3471"/>
                      <a:pt x="1437" y="3158"/>
                      <a:pt x="1348" y="2971"/>
                    </a:cubicBezTo>
                    <a:lnTo>
                      <a:pt x="1348" y="2971"/>
                    </a:lnTo>
                    <a:cubicBezTo>
                      <a:pt x="1125" y="2525"/>
                      <a:pt x="1428" y="2177"/>
                      <a:pt x="1714" y="0"/>
                    </a:cubicBezTo>
                    <a:lnTo>
                      <a:pt x="1714" y="0"/>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0"/>
              <p:cNvSpPr/>
              <p:nvPr/>
            </p:nvSpPr>
            <p:spPr>
              <a:xfrm>
                <a:off x="4665830" y="2419740"/>
                <a:ext cx="284960" cy="324333"/>
              </a:xfrm>
              <a:custGeom>
                <a:rect b="b" l="l" r="r" t="t"/>
                <a:pathLst>
                  <a:path extrusionOk="0" h="3748" w="3293">
                    <a:moveTo>
                      <a:pt x="1946" y="2971"/>
                    </a:moveTo>
                    <a:cubicBezTo>
                      <a:pt x="1857" y="3158"/>
                      <a:pt x="973" y="3462"/>
                      <a:pt x="1" y="3747"/>
                    </a:cubicBezTo>
                    <a:lnTo>
                      <a:pt x="1" y="3747"/>
                    </a:lnTo>
                    <a:cubicBezTo>
                      <a:pt x="1116" y="3720"/>
                      <a:pt x="2213" y="3667"/>
                      <a:pt x="3293" y="3586"/>
                    </a:cubicBezTo>
                    <a:lnTo>
                      <a:pt x="3293" y="3586"/>
                    </a:lnTo>
                    <a:cubicBezTo>
                      <a:pt x="3275" y="3560"/>
                      <a:pt x="3266" y="3524"/>
                      <a:pt x="3257" y="3497"/>
                    </a:cubicBezTo>
                    <a:lnTo>
                      <a:pt x="3257" y="3497"/>
                    </a:lnTo>
                    <a:cubicBezTo>
                      <a:pt x="3221" y="3390"/>
                      <a:pt x="3186" y="3283"/>
                      <a:pt x="3150" y="3176"/>
                    </a:cubicBezTo>
                    <a:lnTo>
                      <a:pt x="3150" y="3176"/>
                    </a:lnTo>
                    <a:cubicBezTo>
                      <a:pt x="3141" y="3149"/>
                      <a:pt x="3132" y="3123"/>
                      <a:pt x="3114" y="3087"/>
                    </a:cubicBezTo>
                    <a:lnTo>
                      <a:pt x="3114" y="3087"/>
                    </a:lnTo>
                    <a:cubicBezTo>
                      <a:pt x="3097" y="3024"/>
                      <a:pt x="3070" y="2953"/>
                      <a:pt x="3052" y="2891"/>
                    </a:cubicBezTo>
                    <a:lnTo>
                      <a:pt x="3052" y="2891"/>
                    </a:lnTo>
                    <a:cubicBezTo>
                      <a:pt x="3034" y="2846"/>
                      <a:pt x="3025" y="2801"/>
                      <a:pt x="3007" y="2757"/>
                    </a:cubicBezTo>
                    <a:lnTo>
                      <a:pt x="3007" y="2757"/>
                    </a:lnTo>
                    <a:cubicBezTo>
                      <a:pt x="3007" y="2739"/>
                      <a:pt x="2998" y="2721"/>
                      <a:pt x="2990" y="2694"/>
                    </a:cubicBezTo>
                    <a:lnTo>
                      <a:pt x="2990" y="2694"/>
                    </a:lnTo>
                    <a:cubicBezTo>
                      <a:pt x="2972" y="2659"/>
                      <a:pt x="2963" y="2614"/>
                      <a:pt x="2945" y="2569"/>
                    </a:cubicBezTo>
                    <a:lnTo>
                      <a:pt x="2945" y="2569"/>
                    </a:lnTo>
                    <a:cubicBezTo>
                      <a:pt x="2936" y="2525"/>
                      <a:pt x="2918" y="2480"/>
                      <a:pt x="2909" y="2445"/>
                    </a:cubicBezTo>
                    <a:lnTo>
                      <a:pt x="2909" y="2445"/>
                    </a:lnTo>
                    <a:cubicBezTo>
                      <a:pt x="2891" y="2400"/>
                      <a:pt x="2882" y="2355"/>
                      <a:pt x="2865" y="2311"/>
                    </a:cubicBezTo>
                    <a:lnTo>
                      <a:pt x="2865" y="2311"/>
                    </a:lnTo>
                    <a:cubicBezTo>
                      <a:pt x="2838" y="2204"/>
                      <a:pt x="2802" y="2088"/>
                      <a:pt x="2766" y="1981"/>
                    </a:cubicBezTo>
                    <a:lnTo>
                      <a:pt x="2766" y="1981"/>
                    </a:lnTo>
                    <a:cubicBezTo>
                      <a:pt x="2758" y="1954"/>
                      <a:pt x="2749" y="1918"/>
                      <a:pt x="2740" y="1891"/>
                    </a:cubicBezTo>
                    <a:lnTo>
                      <a:pt x="2740" y="1891"/>
                    </a:lnTo>
                    <a:cubicBezTo>
                      <a:pt x="2740" y="1874"/>
                      <a:pt x="2731" y="1865"/>
                      <a:pt x="2731" y="1847"/>
                    </a:cubicBezTo>
                    <a:lnTo>
                      <a:pt x="2731" y="1847"/>
                    </a:lnTo>
                    <a:cubicBezTo>
                      <a:pt x="2722" y="1811"/>
                      <a:pt x="2713" y="1776"/>
                      <a:pt x="2695" y="1740"/>
                    </a:cubicBezTo>
                    <a:lnTo>
                      <a:pt x="2695" y="1740"/>
                    </a:lnTo>
                    <a:cubicBezTo>
                      <a:pt x="2659" y="1588"/>
                      <a:pt x="2624" y="1445"/>
                      <a:pt x="2588" y="1312"/>
                    </a:cubicBezTo>
                    <a:lnTo>
                      <a:pt x="2588" y="1312"/>
                    </a:lnTo>
                    <a:cubicBezTo>
                      <a:pt x="2579" y="1285"/>
                      <a:pt x="2579" y="1267"/>
                      <a:pt x="2570" y="1249"/>
                    </a:cubicBezTo>
                    <a:lnTo>
                      <a:pt x="2570" y="1249"/>
                    </a:lnTo>
                    <a:cubicBezTo>
                      <a:pt x="2526" y="1053"/>
                      <a:pt x="2490" y="875"/>
                      <a:pt x="2463" y="714"/>
                    </a:cubicBezTo>
                    <a:lnTo>
                      <a:pt x="2463" y="714"/>
                    </a:lnTo>
                    <a:cubicBezTo>
                      <a:pt x="2454" y="687"/>
                      <a:pt x="2454" y="669"/>
                      <a:pt x="2445" y="651"/>
                    </a:cubicBezTo>
                    <a:lnTo>
                      <a:pt x="2445" y="651"/>
                    </a:lnTo>
                    <a:cubicBezTo>
                      <a:pt x="2445" y="634"/>
                      <a:pt x="2445" y="616"/>
                      <a:pt x="2445" y="598"/>
                    </a:cubicBezTo>
                    <a:lnTo>
                      <a:pt x="2445" y="598"/>
                    </a:lnTo>
                    <a:lnTo>
                      <a:pt x="1580" y="0"/>
                    </a:lnTo>
                    <a:cubicBezTo>
                      <a:pt x="1865" y="2177"/>
                      <a:pt x="2169" y="2525"/>
                      <a:pt x="1946" y="297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0"/>
              <p:cNvSpPr/>
              <p:nvPr/>
            </p:nvSpPr>
            <p:spPr>
              <a:xfrm>
                <a:off x="4232806" y="1603621"/>
                <a:ext cx="134389" cy="124524"/>
              </a:xfrm>
              <a:custGeom>
                <a:rect b="b" l="l" r="r" t="t"/>
                <a:pathLst>
                  <a:path extrusionOk="0" h="1439" w="1553">
                    <a:moveTo>
                      <a:pt x="783" y="1"/>
                    </a:moveTo>
                    <a:cubicBezTo>
                      <a:pt x="680" y="1"/>
                      <a:pt x="566" y="21"/>
                      <a:pt x="446" y="73"/>
                    </a:cubicBezTo>
                    <a:cubicBezTo>
                      <a:pt x="0" y="269"/>
                      <a:pt x="72" y="814"/>
                      <a:pt x="330" y="1135"/>
                    </a:cubicBezTo>
                    <a:cubicBezTo>
                      <a:pt x="491" y="1331"/>
                      <a:pt x="714" y="1420"/>
                      <a:pt x="964" y="1438"/>
                    </a:cubicBezTo>
                    <a:cubicBezTo>
                      <a:pt x="980" y="1439"/>
                      <a:pt x="996" y="1439"/>
                      <a:pt x="1013" y="1439"/>
                    </a:cubicBezTo>
                    <a:cubicBezTo>
                      <a:pt x="1276" y="1439"/>
                      <a:pt x="1553" y="1376"/>
                      <a:pt x="1553" y="1376"/>
                    </a:cubicBezTo>
                    <a:lnTo>
                      <a:pt x="1321" y="189"/>
                    </a:lnTo>
                    <a:cubicBezTo>
                      <a:pt x="1321" y="189"/>
                      <a:pt x="1102" y="1"/>
                      <a:pt x="783"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0"/>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0"/>
              <p:cNvSpPr/>
              <p:nvPr/>
            </p:nvSpPr>
            <p:spPr>
              <a:xfrm>
                <a:off x="4232806" y="1603708"/>
                <a:ext cx="99688" cy="112842"/>
              </a:xfrm>
              <a:custGeom>
                <a:rect b="b" l="l" r="r" t="t"/>
                <a:pathLst>
                  <a:path extrusionOk="0" h="1304" w="1152">
                    <a:moveTo>
                      <a:pt x="787" y="1"/>
                    </a:moveTo>
                    <a:cubicBezTo>
                      <a:pt x="683" y="1"/>
                      <a:pt x="569" y="20"/>
                      <a:pt x="446" y="72"/>
                    </a:cubicBezTo>
                    <a:cubicBezTo>
                      <a:pt x="0" y="268"/>
                      <a:pt x="72" y="813"/>
                      <a:pt x="330" y="1134"/>
                    </a:cubicBezTo>
                    <a:cubicBezTo>
                      <a:pt x="393" y="1205"/>
                      <a:pt x="455" y="1259"/>
                      <a:pt x="527" y="1303"/>
                    </a:cubicBezTo>
                    <a:cubicBezTo>
                      <a:pt x="366" y="1160"/>
                      <a:pt x="259" y="973"/>
                      <a:pt x="241" y="768"/>
                    </a:cubicBezTo>
                    <a:cubicBezTo>
                      <a:pt x="214" y="563"/>
                      <a:pt x="304" y="340"/>
                      <a:pt x="464" y="215"/>
                    </a:cubicBezTo>
                    <a:cubicBezTo>
                      <a:pt x="562" y="143"/>
                      <a:pt x="696" y="99"/>
                      <a:pt x="821" y="81"/>
                    </a:cubicBezTo>
                    <a:cubicBezTo>
                      <a:pt x="875" y="77"/>
                      <a:pt x="930" y="74"/>
                      <a:pt x="986" y="74"/>
                    </a:cubicBezTo>
                    <a:cubicBezTo>
                      <a:pt x="1042" y="74"/>
                      <a:pt x="1098" y="77"/>
                      <a:pt x="1151" y="81"/>
                    </a:cubicBezTo>
                    <a:cubicBezTo>
                      <a:pt x="1057" y="39"/>
                      <a:pt x="933" y="1"/>
                      <a:pt x="78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0"/>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0"/>
              <p:cNvSpPr/>
              <p:nvPr/>
            </p:nvSpPr>
            <p:spPr>
              <a:xfrm>
                <a:off x="4756952" y="1720271"/>
                <a:ext cx="865" cy="87"/>
              </a:xfrm>
              <a:custGeom>
                <a:rect b="b" l="l" r="r" t="t"/>
                <a:pathLst>
                  <a:path extrusionOk="0" h="1" w="10">
                    <a:moveTo>
                      <a:pt x="10" y="1"/>
                    </a:moveTo>
                    <a:cubicBezTo>
                      <a:pt x="1" y="1"/>
                      <a:pt x="1" y="1"/>
                      <a:pt x="1"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0"/>
              <p:cNvSpPr/>
              <p:nvPr/>
            </p:nvSpPr>
            <p:spPr>
              <a:xfrm>
                <a:off x="4681320" y="1603621"/>
                <a:ext cx="133610" cy="124524"/>
              </a:xfrm>
              <a:custGeom>
                <a:rect b="b" l="l" r="r" t="t"/>
                <a:pathLst>
                  <a:path extrusionOk="0" h="1439" w="1544">
                    <a:moveTo>
                      <a:pt x="768" y="1"/>
                    </a:moveTo>
                    <a:cubicBezTo>
                      <a:pt x="447" y="1"/>
                      <a:pt x="223" y="189"/>
                      <a:pt x="223" y="189"/>
                    </a:cubicBezTo>
                    <a:lnTo>
                      <a:pt x="0" y="1376"/>
                    </a:lnTo>
                    <a:cubicBezTo>
                      <a:pt x="0" y="1376"/>
                      <a:pt x="277" y="1439"/>
                      <a:pt x="540" y="1439"/>
                    </a:cubicBezTo>
                    <a:cubicBezTo>
                      <a:pt x="557" y="1439"/>
                      <a:pt x="573" y="1439"/>
                      <a:pt x="589" y="1438"/>
                    </a:cubicBezTo>
                    <a:cubicBezTo>
                      <a:pt x="839" y="1420"/>
                      <a:pt x="1062" y="1331"/>
                      <a:pt x="1223" y="1135"/>
                    </a:cubicBezTo>
                    <a:cubicBezTo>
                      <a:pt x="1481" y="814"/>
                      <a:pt x="1544" y="269"/>
                      <a:pt x="1107" y="73"/>
                    </a:cubicBezTo>
                    <a:cubicBezTo>
                      <a:pt x="986" y="21"/>
                      <a:pt x="872" y="1"/>
                      <a:pt x="768"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0"/>
              <p:cNvSpPr/>
              <p:nvPr/>
            </p:nvSpPr>
            <p:spPr>
              <a:xfrm>
                <a:off x="4716020" y="1603708"/>
                <a:ext cx="98910" cy="112842"/>
              </a:xfrm>
              <a:custGeom>
                <a:rect b="b" l="l" r="r" t="t"/>
                <a:pathLst>
                  <a:path extrusionOk="0" h="1304" w="1143">
                    <a:moveTo>
                      <a:pt x="362" y="1"/>
                    </a:moveTo>
                    <a:cubicBezTo>
                      <a:pt x="215" y="1"/>
                      <a:pt x="89" y="39"/>
                      <a:pt x="1" y="81"/>
                    </a:cubicBezTo>
                    <a:cubicBezTo>
                      <a:pt x="54" y="77"/>
                      <a:pt x="108" y="74"/>
                      <a:pt x="163" y="74"/>
                    </a:cubicBezTo>
                    <a:cubicBezTo>
                      <a:pt x="217" y="74"/>
                      <a:pt x="273" y="77"/>
                      <a:pt x="331" y="81"/>
                    </a:cubicBezTo>
                    <a:cubicBezTo>
                      <a:pt x="456" y="99"/>
                      <a:pt x="581" y="143"/>
                      <a:pt x="688" y="215"/>
                    </a:cubicBezTo>
                    <a:cubicBezTo>
                      <a:pt x="848" y="340"/>
                      <a:pt x="929" y="563"/>
                      <a:pt x="911" y="768"/>
                    </a:cubicBezTo>
                    <a:cubicBezTo>
                      <a:pt x="893" y="973"/>
                      <a:pt x="777" y="1160"/>
                      <a:pt x="625" y="1303"/>
                    </a:cubicBezTo>
                    <a:cubicBezTo>
                      <a:pt x="697" y="1259"/>
                      <a:pt x="759" y="1205"/>
                      <a:pt x="822" y="1134"/>
                    </a:cubicBezTo>
                    <a:cubicBezTo>
                      <a:pt x="1080" y="813"/>
                      <a:pt x="1143" y="268"/>
                      <a:pt x="706" y="72"/>
                    </a:cubicBezTo>
                    <a:cubicBezTo>
                      <a:pt x="583" y="20"/>
                      <a:pt x="467" y="1"/>
                      <a:pt x="36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0"/>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solidFill>
                <a:srgbClr val="9600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0"/>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0"/>
              <p:cNvSpPr/>
              <p:nvPr/>
            </p:nvSpPr>
            <p:spPr>
              <a:xfrm>
                <a:off x="4538449" y="1828355"/>
                <a:ext cx="373745" cy="269557"/>
              </a:xfrm>
              <a:custGeom>
                <a:rect b="b" l="l" r="r" t="t"/>
                <a:pathLst>
                  <a:path extrusionOk="0" h="3115" w="4319">
                    <a:moveTo>
                      <a:pt x="1" y="1"/>
                    </a:moveTo>
                    <a:lnTo>
                      <a:pt x="1" y="117"/>
                    </a:lnTo>
                    <a:cubicBezTo>
                      <a:pt x="3043" y="126"/>
                      <a:pt x="4042" y="1036"/>
                      <a:pt x="3337" y="1954"/>
                    </a:cubicBezTo>
                    <a:cubicBezTo>
                      <a:pt x="2998" y="2409"/>
                      <a:pt x="2026" y="2757"/>
                      <a:pt x="1214" y="3114"/>
                    </a:cubicBezTo>
                    <a:cubicBezTo>
                      <a:pt x="2097" y="2784"/>
                      <a:pt x="3177" y="2490"/>
                      <a:pt x="3560" y="2008"/>
                    </a:cubicBezTo>
                    <a:cubicBezTo>
                      <a:pt x="4319" y="1053"/>
                      <a:pt x="3302" y="10"/>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0"/>
              <p:cNvSpPr/>
              <p:nvPr/>
            </p:nvSpPr>
            <p:spPr>
              <a:xfrm>
                <a:off x="4158645" y="1828355"/>
                <a:ext cx="373745" cy="269557"/>
              </a:xfrm>
              <a:custGeom>
                <a:rect b="b" l="l" r="r" t="t"/>
                <a:pathLst>
                  <a:path extrusionOk="0" h="3115" w="4319">
                    <a:moveTo>
                      <a:pt x="4319" y="1"/>
                    </a:moveTo>
                    <a:cubicBezTo>
                      <a:pt x="1018" y="10"/>
                      <a:pt x="1" y="1053"/>
                      <a:pt x="759" y="2008"/>
                    </a:cubicBezTo>
                    <a:cubicBezTo>
                      <a:pt x="1143" y="2499"/>
                      <a:pt x="2222" y="2784"/>
                      <a:pt x="3105" y="3114"/>
                    </a:cubicBezTo>
                    <a:cubicBezTo>
                      <a:pt x="2294" y="2757"/>
                      <a:pt x="1321" y="2409"/>
                      <a:pt x="982" y="1954"/>
                    </a:cubicBezTo>
                    <a:cubicBezTo>
                      <a:pt x="277" y="1036"/>
                      <a:pt x="1268" y="126"/>
                      <a:pt x="4319" y="117"/>
                    </a:cubicBezTo>
                    <a:lnTo>
                      <a:pt x="4319"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0"/>
              <p:cNvSpPr/>
              <p:nvPr/>
            </p:nvSpPr>
            <p:spPr>
              <a:xfrm>
                <a:off x="4435818" y="1891699"/>
                <a:ext cx="199290" cy="78833"/>
              </a:xfrm>
              <a:custGeom>
                <a:rect b="b" l="l" r="r" t="t"/>
                <a:pathLst>
                  <a:path extrusionOk="0" h="911" w="2303">
                    <a:moveTo>
                      <a:pt x="1151" y="0"/>
                    </a:moveTo>
                    <a:cubicBezTo>
                      <a:pt x="518" y="0"/>
                      <a:pt x="0" y="197"/>
                      <a:pt x="0" y="455"/>
                    </a:cubicBezTo>
                    <a:cubicBezTo>
                      <a:pt x="0" y="705"/>
                      <a:pt x="518" y="910"/>
                      <a:pt x="1151" y="910"/>
                    </a:cubicBezTo>
                    <a:cubicBezTo>
                      <a:pt x="1785" y="910"/>
                      <a:pt x="2302" y="705"/>
                      <a:pt x="2302" y="455"/>
                    </a:cubicBezTo>
                    <a:cubicBezTo>
                      <a:pt x="2302" y="197"/>
                      <a:pt x="1785"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0"/>
              <p:cNvSpPr/>
              <p:nvPr/>
            </p:nvSpPr>
            <p:spPr>
              <a:xfrm>
                <a:off x="4482115" y="1807499"/>
                <a:ext cx="108169" cy="149879"/>
              </a:xfrm>
              <a:custGeom>
                <a:rect b="b" l="l" r="r" t="t"/>
                <a:pathLst>
                  <a:path extrusionOk="0" h="1732" w="1250">
                    <a:moveTo>
                      <a:pt x="1" y="1"/>
                    </a:moveTo>
                    <a:lnTo>
                      <a:pt x="1" y="1107"/>
                    </a:lnTo>
                    <a:cubicBezTo>
                      <a:pt x="1" y="1455"/>
                      <a:pt x="277" y="1732"/>
                      <a:pt x="625" y="1732"/>
                    </a:cubicBezTo>
                    <a:cubicBezTo>
                      <a:pt x="973" y="1732"/>
                      <a:pt x="1250" y="1455"/>
                      <a:pt x="1250" y="1107"/>
                    </a:cubicBezTo>
                    <a:lnTo>
                      <a:pt x="1250"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0"/>
              <p:cNvSpPr/>
              <p:nvPr/>
            </p:nvSpPr>
            <p:spPr>
              <a:xfrm>
                <a:off x="4489816" y="1875430"/>
                <a:ext cx="79612" cy="71132"/>
              </a:xfrm>
              <a:custGeom>
                <a:rect b="b" l="l" r="r" t="t"/>
                <a:pathLst>
                  <a:path extrusionOk="0" h="822" w="920">
                    <a:moveTo>
                      <a:pt x="1" y="1"/>
                    </a:moveTo>
                    <a:lnTo>
                      <a:pt x="1" y="358"/>
                    </a:lnTo>
                    <a:cubicBezTo>
                      <a:pt x="1" y="616"/>
                      <a:pt x="206" y="822"/>
                      <a:pt x="465" y="822"/>
                    </a:cubicBezTo>
                    <a:cubicBezTo>
                      <a:pt x="715" y="822"/>
                      <a:pt x="920" y="616"/>
                      <a:pt x="920" y="358"/>
                    </a:cubicBezTo>
                    <a:lnTo>
                      <a:pt x="920" y="46"/>
                    </a:lnTo>
                    <a:cubicBezTo>
                      <a:pt x="857" y="54"/>
                      <a:pt x="795" y="63"/>
                      <a:pt x="724" y="63"/>
                    </a:cubicBezTo>
                    <a:cubicBezTo>
                      <a:pt x="692" y="65"/>
                      <a:pt x="661" y="65"/>
                      <a:pt x="630" y="65"/>
                    </a:cubicBezTo>
                    <a:cubicBezTo>
                      <a:pt x="420" y="65"/>
                      <a:pt x="211" y="40"/>
                      <a:pt x="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0"/>
              <p:cNvSpPr/>
              <p:nvPr/>
            </p:nvSpPr>
            <p:spPr>
              <a:xfrm>
                <a:off x="4341667" y="1426136"/>
                <a:ext cx="369851" cy="433194"/>
              </a:xfrm>
              <a:custGeom>
                <a:rect b="b" l="l" r="r" t="t"/>
                <a:pathLst>
                  <a:path extrusionOk="0" h="5006" w="4274">
                    <a:moveTo>
                      <a:pt x="2141" y="1"/>
                    </a:moveTo>
                    <a:lnTo>
                      <a:pt x="89" y="286"/>
                    </a:lnTo>
                    <a:cubicBezTo>
                      <a:pt x="89" y="286"/>
                      <a:pt x="0" y="1981"/>
                      <a:pt x="45" y="2891"/>
                    </a:cubicBezTo>
                    <a:cubicBezTo>
                      <a:pt x="89" y="3828"/>
                      <a:pt x="348" y="5006"/>
                      <a:pt x="2141" y="5006"/>
                    </a:cubicBezTo>
                    <a:cubicBezTo>
                      <a:pt x="3934" y="5006"/>
                      <a:pt x="4193" y="3828"/>
                      <a:pt x="4229" y="2891"/>
                    </a:cubicBezTo>
                    <a:cubicBezTo>
                      <a:pt x="4273" y="1981"/>
                      <a:pt x="4193" y="286"/>
                      <a:pt x="4193" y="286"/>
                    </a:cubicBezTo>
                    <a:lnTo>
                      <a:pt x="2141"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0"/>
              <p:cNvSpPr/>
              <p:nvPr/>
            </p:nvSpPr>
            <p:spPr>
              <a:xfrm>
                <a:off x="4342446" y="1467847"/>
                <a:ext cx="365178" cy="384821"/>
              </a:xfrm>
              <a:custGeom>
                <a:rect b="b" l="l" r="r" t="t"/>
                <a:pathLst>
                  <a:path extrusionOk="0" h="4447" w="4220">
                    <a:moveTo>
                      <a:pt x="2989" y="1"/>
                    </a:moveTo>
                    <a:cubicBezTo>
                      <a:pt x="2694" y="313"/>
                      <a:pt x="2293" y="509"/>
                      <a:pt x="1865" y="554"/>
                    </a:cubicBezTo>
                    <a:cubicBezTo>
                      <a:pt x="1815" y="558"/>
                      <a:pt x="1765" y="560"/>
                      <a:pt x="1715" y="560"/>
                    </a:cubicBezTo>
                    <a:cubicBezTo>
                      <a:pt x="1343" y="560"/>
                      <a:pt x="968" y="444"/>
                      <a:pt x="669" y="224"/>
                    </a:cubicBezTo>
                    <a:cubicBezTo>
                      <a:pt x="669" y="259"/>
                      <a:pt x="669" y="295"/>
                      <a:pt x="669" y="331"/>
                    </a:cubicBezTo>
                    <a:cubicBezTo>
                      <a:pt x="633" y="732"/>
                      <a:pt x="366" y="1071"/>
                      <a:pt x="205" y="1437"/>
                    </a:cubicBezTo>
                    <a:cubicBezTo>
                      <a:pt x="0" y="1883"/>
                      <a:pt x="62" y="2383"/>
                      <a:pt x="187" y="2855"/>
                    </a:cubicBezTo>
                    <a:cubicBezTo>
                      <a:pt x="384" y="3542"/>
                      <a:pt x="874" y="4176"/>
                      <a:pt x="1552" y="4381"/>
                    </a:cubicBezTo>
                    <a:cubicBezTo>
                      <a:pt x="1706" y="4425"/>
                      <a:pt x="1864" y="4447"/>
                      <a:pt x="2023" y="4447"/>
                    </a:cubicBezTo>
                    <a:cubicBezTo>
                      <a:pt x="2439" y="4447"/>
                      <a:pt x="2856" y="4302"/>
                      <a:pt x="3185" y="4051"/>
                    </a:cubicBezTo>
                    <a:cubicBezTo>
                      <a:pt x="3649" y="3712"/>
                      <a:pt x="3952" y="3177"/>
                      <a:pt x="4086" y="2623"/>
                    </a:cubicBezTo>
                    <a:cubicBezTo>
                      <a:pt x="4220" y="2061"/>
                      <a:pt x="4175" y="1473"/>
                      <a:pt x="4032" y="911"/>
                    </a:cubicBezTo>
                    <a:cubicBezTo>
                      <a:pt x="4032" y="688"/>
                      <a:pt x="3791" y="581"/>
                      <a:pt x="3640" y="473"/>
                    </a:cubicBezTo>
                    <a:cubicBezTo>
                      <a:pt x="3417" y="313"/>
                      <a:pt x="3203" y="161"/>
                      <a:pt x="298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0"/>
              <p:cNvSpPr/>
              <p:nvPr/>
            </p:nvSpPr>
            <p:spPr>
              <a:xfrm>
                <a:off x="4376368" y="1682455"/>
                <a:ext cx="61873" cy="61873"/>
              </a:xfrm>
              <a:custGeom>
                <a:rect b="b" l="l" r="r" t="t"/>
                <a:pathLst>
                  <a:path extrusionOk="0" h="715" w="715">
                    <a:moveTo>
                      <a:pt x="357" y="1"/>
                    </a:moveTo>
                    <a:cubicBezTo>
                      <a:pt x="161" y="1"/>
                      <a:pt x="1" y="161"/>
                      <a:pt x="1" y="358"/>
                    </a:cubicBezTo>
                    <a:cubicBezTo>
                      <a:pt x="1" y="554"/>
                      <a:pt x="161" y="714"/>
                      <a:pt x="357" y="714"/>
                    </a:cubicBezTo>
                    <a:cubicBezTo>
                      <a:pt x="554" y="714"/>
                      <a:pt x="714" y="554"/>
                      <a:pt x="714" y="358"/>
                    </a:cubicBezTo>
                    <a:cubicBezTo>
                      <a:pt x="714" y="161"/>
                      <a:pt x="554"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0"/>
              <p:cNvSpPr/>
              <p:nvPr/>
            </p:nvSpPr>
            <p:spPr>
              <a:xfrm>
                <a:off x="4614947" y="1682455"/>
                <a:ext cx="61786" cy="61873"/>
              </a:xfrm>
              <a:custGeom>
                <a:rect b="b" l="l" r="r" t="t"/>
                <a:pathLst>
                  <a:path extrusionOk="0" h="715" w="714">
                    <a:moveTo>
                      <a:pt x="357" y="1"/>
                    </a:moveTo>
                    <a:cubicBezTo>
                      <a:pt x="161" y="1"/>
                      <a:pt x="0" y="161"/>
                      <a:pt x="0" y="358"/>
                    </a:cubicBezTo>
                    <a:cubicBezTo>
                      <a:pt x="0" y="554"/>
                      <a:pt x="161" y="714"/>
                      <a:pt x="357" y="714"/>
                    </a:cubicBezTo>
                    <a:cubicBezTo>
                      <a:pt x="553" y="714"/>
                      <a:pt x="714" y="554"/>
                      <a:pt x="714" y="358"/>
                    </a:cubicBezTo>
                    <a:cubicBezTo>
                      <a:pt x="714" y="161"/>
                      <a:pt x="553"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0"/>
              <p:cNvSpPr/>
              <p:nvPr/>
            </p:nvSpPr>
            <p:spPr>
              <a:xfrm>
                <a:off x="4582496" y="1593670"/>
                <a:ext cx="30980" cy="30980"/>
              </a:xfrm>
              <a:custGeom>
                <a:rect b="b" l="l" r="r" t="t"/>
                <a:pathLst>
                  <a:path extrusionOk="0" h="358" w="358">
                    <a:moveTo>
                      <a:pt x="179" y="1"/>
                    </a:moveTo>
                    <a:cubicBezTo>
                      <a:pt x="81" y="1"/>
                      <a:pt x="0" y="81"/>
                      <a:pt x="0" y="179"/>
                    </a:cubicBezTo>
                    <a:cubicBezTo>
                      <a:pt x="0" y="277"/>
                      <a:pt x="81" y="358"/>
                      <a:pt x="179" y="358"/>
                    </a:cubicBezTo>
                    <a:cubicBezTo>
                      <a:pt x="277" y="358"/>
                      <a:pt x="357" y="277"/>
                      <a:pt x="357" y="179"/>
                    </a:cubicBezTo>
                    <a:cubicBezTo>
                      <a:pt x="357" y="81"/>
                      <a:pt x="277"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0"/>
              <p:cNvSpPr/>
              <p:nvPr/>
            </p:nvSpPr>
            <p:spPr>
              <a:xfrm>
                <a:off x="4439712" y="1593670"/>
                <a:ext cx="31672" cy="30980"/>
              </a:xfrm>
              <a:custGeom>
                <a:rect b="b" l="l" r="r" t="t"/>
                <a:pathLst>
                  <a:path extrusionOk="0" h="358" w="366">
                    <a:moveTo>
                      <a:pt x="187" y="1"/>
                    </a:moveTo>
                    <a:cubicBezTo>
                      <a:pt x="80" y="1"/>
                      <a:pt x="0" y="81"/>
                      <a:pt x="0" y="179"/>
                    </a:cubicBezTo>
                    <a:cubicBezTo>
                      <a:pt x="0" y="277"/>
                      <a:pt x="80" y="358"/>
                      <a:pt x="187" y="358"/>
                    </a:cubicBezTo>
                    <a:cubicBezTo>
                      <a:pt x="286" y="358"/>
                      <a:pt x="366" y="277"/>
                      <a:pt x="366" y="179"/>
                    </a:cubicBezTo>
                    <a:cubicBezTo>
                      <a:pt x="366" y="81"/>
                      <a:pt x="286" y="1"/>
                      <a:pt x="1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0"/>
              <p:cNvSpPr/>
              <p:nvPr/>
            </p:nvSpPr>
            <p:spPr>
              <a:xfrm>
                <a:off x="4393329" y="1541835"/>
                <a:ext cx="93631" cy="46556"/>
              </a:xfrm>
              <a:custGeom>
                <a:rect b="b" l="l" r="r" t="t"/>
                <a:pathLst>
                  <a:path extrusionOk="0" h="538" w="1082">
                    <a:moveTo>
                      <a:pt x="416" y="1"/>
                    </a:moveTo>
                    <a:cubicBezTo>
                      <a:pt x="300" y="1"/>
                      <a:pt x="163" y="17"/>
                      <a:pt x="1" y="56"/>
                    </a:cubicBezTo>
                    <a:lnTo>
                      <a:pt x="1062" y="537"/>
                    </a:lnTo>
                    <a:cubicBezTo>
                      <a:pt x="1062" y="537"/>
                      <a:pt x="1082"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0"/>
              <p:cNvSpPr/>
              <p:nvPr/>
            </p:nvSpPr>
            <p:spPr>
              <a:xfrm>
                <a:off x="4567785" y="1517432"/>
                <a:ext cx="98131" cy="36172"/>
              </a:xfrm>
              <a:custGeom>
                <a:rect b="b" l="l" r="r" t="t"/>
                <a:pathLst>
                  <a:path extrusionOk="0" h="418" w="1134">
                    <a:moveTo>
                      <a:pt x="542" y="0"/>
                    </a:moveTo>
                    <a:cubicBezTo>
                      <a:pt x="72" y="0"/>
                      <a:pt x="1" y="418"/>
                      <a:pt x="1" y="418"/>
                    </a:cubicBezTo>
                    <a:lnTo>
                      <a:pt x="1134" y="159"/>
                    </a:lnTo>
                    <a:cubicBezTo>
                      <a:pt x="888" y="44"/>
                      <a:pt x="694" y="0"/>
                      <a:pt x="5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0"/>
              <p:cNvSpPr/>
              <p:nvPr/>
            </p:nvSpPr>
            <p:spPr>
              <a:xfrm>
                <a:off x="4508422" y="1568055"/>
                <a:ext cx="29422" cy="150744"/>
              </a:xfrm>
              <a:custGeom>
                <a:rect b="b" l="l" r="r" t="t"/>
                <a:pathLst>
                  <a:path extrusionOk="0" h="1742" w="340">
                    <a:moveTo>
                      <a:pt x="255" y="0"/>
                    </a:moveTo>
                    <a:cubicBezTo>
                      <a:pt x="250" y="0"/>
                      <a:pt x="246" y="1"/>
                      <a:pt x="241" y="2"/>
                    </a:cubicBezTo>
                    <a:cubicBezTo>
                      <a:pt x="205" y="2"/>
                      <a:pt x="187" y="29"/>
                      <a:pt x="187" y="56"/>
                    </a:cubicBezTo>
                    <a:cubicBezTo>
                      <a:pt x="232" y="359"/>
                      <a:pt x="214" y="680"/>
                      <a:pt x="143" y="1037"/>
                    </a:cubicBezTo>
                    <a:cubicBezTo>
                      <a:pt x="143" y="1064"/>
                      <a:pt x="134" y="1091"/>
                      <a:pt x="125" y="1118"/>
                    </a:cubicBezTo>
                    <a:cubicBezTo>
                      <a:pt x="80" y="1305"/>
                      <a:pt x="0" y="1626"/>
                      <a:pt x="196" y="1733"/>
                    </a:cubicBezTo>
                    <a:cubicBezTo>
                      <a:pt x="205" y="1742"/>
                      <a:pt x="214" y="1742"/>
                      <a:pt x="223" y="1742"/>
                    </a:cubicBezTo>
                    <a:cubicBezTo>
                      <a:pt x="241" y="1742"/>
                      <a:pt x="268" y="1733"/>
                      <a:pt x="277" y="1715"/>
                    </a:cubicBezTo>
                    <a:cubicBezTo>
                      <a:pt x="286" y="1688"/>
                      <a:pt x="277" y="1653"/>
                      <a:pt x="250" y="1635"/>
                    </a:cubicBezTo>
                    <a:cubicBezTo>
                      <a:pt x="125" y="1564"/>
                      <a:pt x="196" y="1305"/>
                      <a:pt x="232" y="1144"/>
                    </a:cubicBezTo>
                    <a:cubicBezTo>
                      <a:pt x="241" y="1109"/>
                      <a:pt x="250" y="1082"/>
                      <a:pt x="250" y="1064"/>
                    </a:cubicBezTo>
                    <a:cubicBezTo>
                      <a:pt x="330" y="689"/>
                      <a:pt x="339" y="359"/>
                      <a:pt x="303" y="47"/>
                    </a:cubicBezTo>
                    <a:cubicBezTo>
                      <a:pt x="296" y="17"/>
                      <a:pt x="276" y="0"/>
                      <a:pt x="25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0"/>
              <p:cNvSpPr/>
              <p:nvPr/>
            </p:nvSpPr>
            <p:spPr>
              <a:xfrm>
                <a:off x="4484451" y="1712570"/>
                <a:ext cx="125130" cy="67930"/>
              </a:xfrm>
              <a:custGeom>
                <a:rect b="b" l="l" r="r" t="t"/>
                <a:pathLst>
                  <a:path extrusionOk="0" h="785" w="1446">
                    <a:moveTo>
                      <a:pt x="1223" y="1"/>
                    </a:moveTo>
                    <a:cubicBezTo>
                      <a:pt x="929" y="286"/>
                      <a:pt x="478" y="460"/>
                      <a:pt x="103" y="460"/>
                    </a:cubicBezTo>
                    <a:cubicBezTo>
                      <a:pt x="68" y="460"/>
                      <a:pt x="34" y="459"/>
                      <a:pt x="1" y="456"/>
                    </a:cubicBezTo>
                    <a:lnTo>
                      <a:pt x="1" y="456"/>
                    </a:lnTo>
                    <a:cubicBezTo>
                      <a:pt x="1" y="456"/>
                      <a:pt x="175" y="785"/>
                      <a:pt x="585" y="785"/>
                    </a:cubicBezTo>
                    <a:cubicBezTo>
                      <a:pt x="666" y="785"/>
                      <a:pt x="757" y="772"/>
                      <a:pt x="857" y="741"/>
                    </a:cubicBezTo>
                    <a:cubicBezTo>
                      <a:pt x="1446" y="554"/>
                      <a:pt x="1223" y="1"/>
                      <a:pt x="1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0"/>
              <p:cNvSpPr/>
              <p:nvPr/>
            </p:nvSpPr>
            <p:spPr>
              <a:xfrm>
                <a:off x="3133457" y="2099384"/>
                <a:ext cx="1145723" cy="805987"/>
              </a:xfrm>
              <a:custGeom>
                <a:rect b="b" l="l" r="r" t="t"/>
                <a:pathLst>
                  <a:path extrusionOk="0" h="9314" w="13240">
                    <a:moveTo>
                      <a:pt x="9216" y="4353"/>
                    </a:moveTo>
                    <a:cubicBezTo>
                      <a:pt x="8957" y="4532"/>
                      <a:pt x="8012" y="4345"/>
                      <a:pt x="6870" y="4148"/>
                    </a:cubicBezTo>
                    <a:lnTo>
                      <a:pt x="6870" y="4148"/>
                    </a:lnTo>
                    <a:cubicBezTo>
                      <a:pt x="5666" y="3943"/>
                      <a:pt x="4238" y="3738"/>
                      <a:pt x="3159" y="3979"/>
                    </a:cubicBezTo>
                    <a:lnTo>
                      <a:pt x="3159" y="3979"/>
                    </a:lnTo>
                    <a:cubicBezTo>
                      <a:pt x="1044" y="4452"/>
                      <a:pt x="1" y="8377"/>
                      <a:pt x="4541" y="8850"/>
                    </a:cubicBezTo>
                    <a:lnTo>
                      <a:pt x="4541" y="8850"/>
                    </a:lnTo>
                    <a:cubicBezTo>
                      <a:pt x="9073" y="9314"/>
                      <a:pt x="10679" y="8404"/>
                      <a:pt x="11536" y="7494"/>
                    </a:cubicBezTo>
                    <a:lnTo>
                      <a:pt x="11536" y="7494"/>
                    </a:lnTo>
                    <a:cubicBezTo>
                      <a:pt x="12392" y="6575"/>
                      <a:pt x="13159" y="4050"/>
                      <a:pt x="13195" y="3078"/>
                    </a:cubicBezTo>
                    <a:lnTo>
                      <a:pt x="13195" y="3078"/>
                    </a:lnTo>
                    <a:cubicBezTo>
                      <a:pt x="13240" y="2096"/>
                      <a:pt x="12178" y="0"/>
                      <a:pt x="12178" y="0"/>
                    </a:cubicBezTo>
                    <a:lnTo>
                      <a:pt x="12178" y="0"/>
                    </a:lnTo>
                    <a:cubicBezTo>
                      <a:pt x="11759" y="696"/>
                      <a:pt x="9742" y="3970"/>
                      <a:pt x="9216" y="4353"/>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0"/>
              <p:cNvSpPr/>
              <p:nvPr/>
            </p:nvSpPr>
            <p:spPr>
              <a:xfrm>
                <a:off x="4791739" y="2099384"/>
                <a:ext cx="1145637" cy="805987"/>
              </a:xfrm>
              <a:custGeom>
                <a:rect b="b" l="l" r="r" t="t"/>
                <a:pathLst>
                  <a:path extrusionOk="0" h="9314" w="13239">
                    <a:moveTo>
                      <a:pt x="45" y="3078"/>
                    </a:moveTo>
                    <a:cubicBezTo>
                      <a:pt x="80" y="4050"/>
                      <a:pt x="848" y="6575"/>
                      <a:pt x="1704" y="7494"/>
                    </a:cubicBezTo>
                    <a:lnTo>
                      <a:pt x="1704" y="7494"/>
                    </a:lnTo>
                    <a:cubicBezTo>
                      <a:pt x="2560" y="8404"/>
                      <a:pt x="4166" y="9314"/>
                      <a:pt x="8698" y="8850"/>
                    </a:cubicBezTo>
                    <a:lnTo>
                      <a:pt x="8698" y="8850"/>
                    </a:lnTo>
                    <a:cubicBezTo>
                      <a:pt x="13239" y="8377"/>
                      <a:pt x="12186" y="4452"/>
                      <a:pt x="10081" y="3979"/>
                    </a:cubicBezTo>
                    <a:lnTo>
                      <a:pt x="10081" y="3979"/>
                    </a:lnTo>
                    <a:cubicBezTo>
                      <a:pt x="9001" y="3738"/>
                      <a:pt x="7574" y="3943"/>
                      <a:pt x="6370" y="4148"/>
                    </a:cubicBezTo>
                    <a:lnTo>
                      <a:pt x="6370" y="4148"/>
                    </a:lnTo>
                    <a:cubicBezTo>
                      <a:pt x="5228" y="4345"/>
                      <a:pt x="4282" y="4532"/>
                      <a:pt x="4023" y="4353"/>
                    </a:cubicBezTo>
                    <a:lnTo>
                      <a:pt x="4023" y="4353"/>
                    </a:lnTo>
                    <a:cubicBezTo>
                      <a:pt x="3497" y="3970"/>
                      <a:pt x="1481" y="696"/>
                      <a:pt x="1062" y="0"/>
                    </a:cubicBezTo>
                    <a:lnTo>
                      <a:pt x="1062" y="0"/>
                    </a:lnTo>
                    <a:cubicBezTo>
                      <a:pt x="1062" y="0"/>
                      <a:pt x="0" y="2096"/>
                      <a:pt x="45" y="307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0"/>
              <p:cNvSpPr/>
              <p:nvPr/>
            </p:nvSpPr>
            <p:spPr>
              <a:xfrm>
                <a:off x="5349894" y="2476075"/>
                <a:ext cx="525008" cy="372966"/>
              </a:xfrm>
              <a:custGeom>
                <a:rect b="b" l="l" r="r" t="t"/>
                <a:pathLst>
                  <a:path extrusionOk="0" h="4310" w="6067">
                    <a:moveTo>
                      <a:pt x="2587" y="27"/>
                    </a:moveTo>
                    <a:cubicBezTo>
                      <a:pt x="1936" y="99"/>
                      <a:pt x="1267" y="286"/>
                      <a:pt x="767" y="714"/>
                    </a:cubicBezTo>
                    <a:lnTo>
                      <a:pt x="767" y="714"/>
                    </a:lnTo>
                    <a:cubicBezTo>
                      <a:pt x="294" y="1116"/>
                      <a:pt x="0" y="1722"/>
                      <a:pt x="9" y="2338"/>
                    </a:cubicBezTo>
                    <a:lnTo>
                      <a:pt x="9" y="2338"/>
                    </a:lnTo>
                    <a:cubicBezTo>
                      <a:pt x="18" y="2962"/>
                      <a:pt x="339" y="3569"/>
                      <a:pt x="865" y="3899"/>
                    </a:cubicBezTo>
                    <a:lnTo>
                      <a:pt x="865" y="3899"/>
                    </a:lnTo>
                    <a:cubicBezTo>
                      <a:pt x="1526" y="4309"/>
                      <a:pt x="2382" y="4238"/>
                      <a:pt x="3140" y="4060"/>
                    </a:cubicBezTo>
                    <a:lnTo>
                      <a:pt x="3140" y="4060"/>
                    </a:lnTo>
                    <a:cubicBezTo>
                      <a:pt x="3693" y="3935"/>
                      <a:pt x="4246" y="3747"/>
                      <a:pt x="4719" y="3426"/>
                    </a:cubicBezTo>
                    <a:lnTo>
                      <a:pt x="4719" y="3426"/>
                    </a:lnTo>
                    <a:cubicBezTo>
                      <a:pt x="5183" y="3114"/>
                      <a:pt x="5576" y="2641"/>
                      <a:pt x="5701" y="2088"/>
                    </a:cubicBezTo>
                    <a:lnTo>
                      <a:pt x="5701" y="2088"/>
                    </a:lnTo>
                    <a:cubicBezTo>
                      <a:pt x="6066" y="455"/>
                      <a:pt x="4434" y="0"/>
                      <a:pt x="3131" y="0"/>
                    </a:cubicBezTo>
                    <a:lnTo>
                      <a:pt x="3131" y="0"/>
                    </a:lnTo>
                    <a:cubicBezTo>
                      <a:pt x="2935" y="0"/>
                      <a:pt x="2757" y="9"/>
                      <a:pt x="2587" y="27"/>
                    </a:cubicBezTo>
                  </a:path>
                </a:pathLst>
              </a:custGeom>
              <a:gradFill>
                <a:gsLst>
                  <a:gs pos="0">
                    <a:schemeClr val="dk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0"/>
              <p:cNvSpPr/>
              <p:nvPr/>
            </p:nvSpPr>
            <p:spPr>
              <a:xfrm>
                <a:off x="5275733" y="2508093"/>
                <a:ext cx="583679" cy="312391"/>
              </a:xfrm>
              <a:custGeom>
                <a:rect b="b" l="l" r="r" t="t"/>
                <a:pathLst>
                  <a:path extrusionOk="0" h="3610" w="6745">
                    <a:moveTo>
                      <a:pt x="4434" y="1"/>
                    </a:moveTo>
                    <a:cubicBezTo>
                      <a:pt x="4310" y="1"/>
                      <a:pt x="4185" y="9"/>
                      <a:pt x="4060" y="23"/>
                    </a:cubicBezTo>
                    <a:cubicBezTo>
                      <a:pt x="2695" y="184"/>
                      <a:pt x="45" y="585"/>
                      <a:pt x="10" y="2414"/>
                    </a:cubicBezTo>
                    <a:cubicBezTo>
                      <a:pt x="1" y="2887"/>
                      <a:pt x="286" y="3333"/>
                      <a:pt x="679" y="3609"/>
                    </a:cubicBezTo>
                    <a:cubicBezTo>
                      <a:pt x="795" y="3404"/>
                      <a:pt x="911" y="3199"/>
                      <a:pt x="1044" y="3003"/>
                    </a:cubicBezTo>
                    <a:cubicBezTo>
                      <a:pt x="1321" y="2574"/>
                      <a:pt x="1687" y="2244"/>
                      <a:pt x="2177" y="2075"/>
                    </a:cubicBezTo>
                    <a:cubicBezTo>
                      <a:pt x="2748" y="1870"/>
                      <a:pt x="3355" y="1861"/>
                      <a:pt x="3953" y="1861"/>
                    </a:cubicBezTo>
                    <a:cubicBezTo>
                      <a:pt x="4515" y="1870"/>
                      <a:pt x="5193" y="1870"/>
                      <a:pt x="5674" y="2209"/>
                    </a:cubicBezTo>
                    <a:cubicBezTo>
                      <a:pt x="5915" y="2369"/>
                      <a:pt x="6094" y="2601"/>
                      <a:pt x="6236" y="2860"/>
                    </a:cubicBezTo>
                    <a:cubicBezTo>
                      <a:pt x="6299" y="2780"/>
                      <a:pt x="6361" y="2690"/>
                      <a:pt x="6406" y="2601"/>
                    </a:cubicBezTo>
                    <a:cubicBezTo>
                      <a:pt x="6745" y="1977"/>
                      <a:pt x="6549" y="1138"/>
                      <a:pt x="6040" y="630"/>
                    </a:cubicBezTo>
                    <a:cubicBezTo>
                      <a:pt x="5563" y="168"/>
                      <a:pt x="5008" y="1"/>
                      <a:pt x="443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0"/>
              <p:cNvSpPr/>
              <p:nvPr/>
            </p:nvSpPr>
            <p:spPr>
              <a:xfrm>
                <a:off x="5638577" y="2518564"/>
                <a:ext cx="473346" cy="346140"/>
              </a:xfrm>
              <a:custGeom>
                <a:rect b="b" l="l" r="r" t="t"/>
                <a:pathLst>
                  <a:path extrusionOk="0" h="4000" w="5470">
                    <a:moveTo>
                      <a:pt x="928" y="0"/>
                    </a:moveTo>
                    <a:lnTo>
                      <a:pt x="0" y="1222"/>
                    </a:lnTo>
                    <a:cubicBezTo>
                      <a:pt x="0" y="1222"/>
                      <a:pt x="2168" y="1909"/>
                      <a:pt x="2338" y="2159"/>
                    </a:cubicBezTo>
                    <a:cubicBezTo>
                      <a:pt x="2486" y="2377"/>
                      <a:pt x="3595" y="4000"/>
                      <a:pt x="4384" y="4000"/>
                    </a:cubicBezTo>
                    <a:cubicBezTo>
                      <a:pt x="4498" y="4000"/>
                      <a:pt x="4605" y="3966"/>
                      <a:pt x="4702" y="3890"/>
                    </a:cubicBezTo>
                    <a:cubicBezTo>
                      <a:pt x="5469" y="3283"/>
                      <a:pt x="4202" y="1624"/>
                      <a:pt x="3747" y="1222"/>
                    </a:cubicBezTo>
                    <a:cubicBezTo>
                      <a:pt x="3301" y="830"/>
                      <a:pt x="2597" y="312"/>
                      <a:pt x="9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0"/>
              <p:cNvSpPr/>
              <p:nvPr/>
            </p:nvSpPr>
            <p:spPr>
              <a:xfrm>
                <a:off x="5546676" y="2540111"/>
                <a:ext cx="356784" cy="350813"/>
              </a:xfrm>
              <a:custGeom>
                <a:rect b="b" l="l" r="r" t="t"/>
                <a:pathLst>
                  <a:path extrusionOk="0" h="4054" w="4123">
                    <a:moveTo>
                      <a:pt x="866" y="1"/>
                    </a:moveTo>
                    <a:lnTo>
                      <a:pt x="1" y="715"/>
                    </a:lnTo>
                    <a:lnTo>
                      <a:pt x="1776" y="1830"/>
                    </a:lnTo>
                    <a:lnTo>
                      <a:pt x="1946" y="2490"/>
                    </a:lnTo>
                    <a:cubicBezTo>
                      <a:pt x="2144" y="3337"/>
                      <a:pt x="2408" y="4053"/>
                      <a:pt x="2988" y="4053"/>
                    </a:cubicBezTo>
                    <a:cubicBezTo>
                      <a:pt x="3086" y="4053"/>
                      <a:pt x="3193" y="4033"/>
                      <a:pt x="3311" y="3989"/>
                    </a:cubicBezTo>
                    <a:cubicBezTo>
                      <a:pt x="4122" y="3676"/>
                      <a:pt x="3578" y="1892"/>
                      <a:pt x="3498" y="1616"/>
                    </a:cubicBezTo>
                    <a:cubicBezTo>
                      <a:pt x="3427" y="1339"/>
                      <a:pt x="2401" y="581"/>
                      <a:pt x="8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0"/>
              <p:cNvSpPr/>
              <p:nvPr/>
            </p:nvSpPr>
            <p:spPr>
              <a:xfrm>
                <a:off x="5126718" y="2567456"/>
                <a:ext cx="630840" cy="436829"/>
              </a:xfrm>
              <a:custGeom>
                <a:rect b="b" l="l" r="r" t="t"/>
                <a:pathLst>
                  <a:path extrusionOk="0" h="5048" w="7290">
                    <a:moveTo>
                      <a:pt x="3723" y="1"/>
                    </a:moveTo>
                    <a:cubicBezTo>
                      <a:pt x="3345" y="1"/>
                      <a:pt x="3001" y="56"/>
                      <a:pt x="2740" y="167"/>
                    </a:cubicBezTo>
                    <a:cubicBezTo>
                      <a:pt x="1687" y="622"/>
                      <a:pt x="1732" y="1728"/>
                      <a:pt x="1366" y="2522"/>
                    </a:cubicBezTo>
                    <a:cubicBezTo>
                      <a:pt x="991" y="3325"/>
                      <a:pt x="1" y="4663"/>
                      <a:pt x="1098" y="4841"/>
                    </a:cubicBezTo>
                    <a:cubicBezTo>
                      <a:pt x="1150" y="4850"/>
                      <a:pt x="1202" y="4854"/>
                      <a:pt x="1253" y="4854"/>
                    </a:cubicBezTo>
                    <a:cubicBezTo>
                      <a:pt x="2279" y="4854"/>
                      <a:pt x="3189" y="3219"/>
                      <a:pt x="3605" y="2352"/>
                    </a:cubicBezTo>
                    <a:cubicBezTo>
                      <a:pt x="3815" y="1905"/>
                      <a:pt x="4079" y="1695"/>
                      <a:pt x="4325" y="1695"/>
                    </a:cubicBezTo>
                    <a:cubicBezTo>
                      <a:pt x="4580" y="1695"/>
                      <a:pt x="4816" y="1921"/>
                      <a:pt x="4952" y="2343"/>
                    </a:cubicBezTo>
                    <a:cubicBezTo>
                      <a:pt x="5194" y="3120"/>
                      <a:pt x="5452" y="5047"/>
                      <a:pt x="6224" y="5047"/>
                    </a:cubicBezTo>
                    <a:cubicBezTo>
                      <a:pt x="6276" y="5047"/>
                      <a:pt x="6331" y="5038"/>
                      <a:pt x="6388" y="5020"/>
                    </a:cubicBezTo>
                    <a:cubicBezTo>
                      <a:pt x="7289" y="4734"/>
                      <a:pt x="6888" y="2334"/>
                      <a:pt x="6629" y="1514"/>
                    </a:cubicBezTo>
                    <a:cubicBezTo>
                      <a:pt x="6307" y="508"/>
                      <a:pt x="4866" y="1"/>
                      <a:pt x="37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0"/>
              <p:cNvSpPr/>
              <p:nvPr/>
            </p:nvSpPr>
            <p:spPr>
              <a:xfrm>
                <a:off x="5655538" y="2505670"/>
                <a:ext cx="476462" cy="186310"/>
              </a:xfrm>
              <a:custGeom>
                <a:rect b="b" l="l" r="r" t="t"/>
                <a:pathLst>
                  <a:path extrusionOk="0" h="2153" w="5506">
                    <a:moveTo>
                      <a:pt x="597" y="0"/>
                    </a:moveTo>
                    <a:cubicBezTo>
                      <a:pt x="394" y="0"/>
                      <a:pt x="194" y="8"/>
                      <a:pt x="1" y="24"/>
                    </a:cubicBezTo>
                    <a:lnTo>
                      <a:pt x="2508" y="1924"/>
                    </a:lnTo>
                    <a:cubicBezTo>
                      <a:pt x="2508" y="1924"/>
                      <a:pt x="3570" y="2152"/>
                      <a:pt x="4378" y="2152"/>
                    </a:cubicBezTo>
                    <a:cubicBezTo>
                      <a:pt x="4809" y="2152"/>
                      <a:pt x="5168" y="2087"/>
                      <a:pt x="5255" y="1889"/>
                    </a:cubicBezTo>
                    <a:cubicBezTo>
                      <a:pt x="5505" y="1318"/>
                      <a:pt x="5086" y="863"/>
                      <a:pt x="4319" y="604"/>
                    </a:cubicBezTo>
                    <a:cubicBezTo>
                      <a:pt x="3639" y="377"/>
                      <a:pt x="2034" y="0"/>
                      <a:pt x="597"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0"/>
              <p:cNvSpPr/>
              <p:nvPr/>
            </p:nvSpPr>
            <p:spPr>
              <a:xfrm>
                <a:off x="5549012" y="2664463"/>
                <a:ext cx="175320" cy="308151"/>
              </a:xfrm>
              <a:custGeom>
                <a:rect b="b" l="l" r="r" t="t"/>
                <a:pathLst>
                  <a:path extrusionOk="0" h="3561" w="2026">
                    <a:moveTo>
                      <a:pt x="839" y="0"/>
                    </a:moveTo>
                    <a:cubicBezTo>
                      <a:pt x="636" y="0"/>
                      <a:pt x="438" y="73"/>
                      <a:pt x="313" y="232"/>
                    </a:cubicBezTo>
                    <a:cubicBezTo>
                      <a:pt x="1" y="625"/>
                      <a:pt x="215" y="1133"/>
                      <a:pt x="340" y="1552"/>
                    </a:cubicBezTo>
                    <a:cubicBezTo>
                      <a:pt x="491" y="2088"/>
                      <a:pt x="563" y="2685"/>
                      <a:pt x="777" y="3203"/>
                    </a:cubicBezTo>
                    <a:cubicBezTo>
                      <a:pt x="857" y="3390"/>
                      <a:pt x="982" y="3551"/>
                      <a:pt x="1196" y="3560"/>
                    </a:cubicBezTo>
                    <a:cubicBezTo>
                      <a:pt x="1205" y="3560"/>
                      <a:pt x="1213" y="3560"/>
                      <a:pt x="1222" y="3560"/>
                    </a:cubicBezTo>
                    <a:cubicBezTo>
                      <a:pt x="1381" y="3560"/>
                      <a:pt x="1524" y="3482"/>
                      <a:pt x="1642" y="3372"/>
                    </a:cubicBezTo>
                    <a:cubicBezTo>
                      <a:pt x="1740" y="3274"/>
                      <a:pt x="1803" y="3167"/>
                      <a:pt x="1847" y="3051"/>
                    </a:cubicBezTo>
                    <a:cubicBezTo>
                      <a:pt x="2026" y="2534"/>
                      <a:pt x="1981" y="1954"/>
                      <a:pt x="1892" y="1419"/>
                    </a:cubicBezTo>
                    <a:cubicBezTo>
                      <a:pt x="1821" y="955"/>
                      <a:pt x="1740" y="446"/>
                      <a:pt x="1330" y="152"/>
                    </a:cubicBezTo>
                    <a:cubicBezTo>
                      <a:pt x="1190" y="53"/>
                      <a:pt x="1013" y="0"/>
                      <a:pt x="839"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0"/>
              <p:cNvSpPr/>
              <p:nvPr/>
            </p:nvSpPr>
            <p:spPr>
              <a:xfrm>
                <a:off x="5697248" y="2617041"/>
                <a:ext cx="172983" cy="261509"/>
              </a:xfrm>
              <a:custGeom>
                <a:rect b="b" l="l" r="r" t="t"/>
                <a:pathLst>
                  <a:path extrusionOk="0" h="3022" w="1999">
                    <a:moveTo>
                      <a:pt x="447" y="0"/>
                    </a:moveTo>
                    <a:cubicBezTo>
                      <a:pt x="367" y="0"/>
                      <a:pt x="301" y="16"/>
                      <a:pt x="259" y="49"/>
                    </a:cubicBezTo>
                    <a:cubicBezTo>
                      <a:pt x="0" y="245"/>
                      <a:pt x="134" y="727"/>
                      <a:pt x="313" y="1226"/>
                    </a:cubicBezTo>
                    <a:cubicBezTo>
                      <a:pt x="473" y="1675"/>
                      <a:pt x="676" y="3022"/>
                      <a:pt x="1316" y="3022"/>
                    </a:cubicBezTo>
                    <a:cubicBezTo>
                      <a:pt x="1389" y="3022"/>
                      <a:pt x="1468" y="3004"/>
                      <a:pt x="1553" y="2966"/>
                    </a:cubicBezTo>
                    <a:cubicBezTo>
                      <a:pt x="1999" y="2761"/>
                      <a:pt x="1811" y="1592"/>
                      <a:pt x="1704" y="932"/>
                    </a:cubicBezTo>
                    <a:cubicBezTo>
                      <a:pt x="1615" y="383"/>
                      <a:pt x="847" y="0"/>
                      <a:pt x="44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0"/>
              <p:cNvSpPr/>
              <p:nvPr/>
            </p:nvSpPr>
            <p:spPr>
              <a:xfrm>
                <a:off x="5823849" y="2611676"/>
                <a:ext cx="242471" cy="239875"/>
              </a:xfrm>
              <a:custGeom>
                <a:rect b="b" l="l" r="r" t="t"/>
                <a:pathLst>
                  <a:path extrusionOk="0" h="2772" w="2802">
                    <a:moveTo>
                      <a:pt x="475" y="0"/>
                    </a:moveTo>
                    <a:cubicBezTo>
                      <a:pt x="408" y="0"/>
                      <a:pt x="347" y="10"/>
                      <a:pt x="295" y="30"/>
                    </a:cubicBezTo>
                    <a:cubicBezTo>
                      <a:pt x="1" y="146"/>
                      <a:pt x="313" y="690"/>
                      <a:pt x="563" y="1145"/>
                    </a:cubicBezTo>
                    <a:cubicBezTo>
                      <a:pt x="799" y="1585"/>
                      <a:pt x="1686" y="2771"/>
                      <a:pt x="2180" y="2771"/>
                    </a:cubicBezTo>
                    <a:cubicBezTo>
                      <a:pt x="2207" y="2771"/>
                      <a:pt x="2233" y="2768"/>
                      <a:pt x="2258" y="2760"/>
                    </a:cubicBezTo>
                    <a:cubicBezTo>
                      <a:pt x="2721" y="2626"/>
                      <a:pt x="2802" y="2243"/>
                      <a:pt x="2409" y="1404"/>
                    </a:cubicBezTo>
                    <a:cubicBezTo>
                      <a:pt x="2051" y="656"/>
                      <a:pt x="1033" y="0"/>
                      <a:pt x="47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0"/>
              <p:cNvSpPr/>
              <p:nvPr/>
            </p:nvSpPr>
            <p:spPr>
              <a:xfrm>
                <a:off x="5927259" y="2550928"/>
                <a:ext cx="172291" cy="116476"/>
              </a:xfrm>
              <a:custGeom>
                <a:rect b="b" l="l" r="r" t="t"/>
                <a:pathLst>
                  <a:path extrusionOk="0" h="1346" w="1991">
                    <a:moveTo>
                      <a:pt x="1" y="1"/>
                    </a:moveTo>
                    <a:cubicBezTo>
                      <a:pt x="1" y="1"/>
                      <a:pt x="117" y="500"/>
                      <a:pt x="358" y="795"/>
                    </a:cubicBezTo>
                    <a:cubicBezTo>
                      <a:pt x="539" y="1009"/>
                      <a:pt x="1263" y="1345"/>
                      <a:pt x="1665" y="1345"/>
                    </a:cubicBezTo>
                    <a:cubicBezTo>
                      <a:pt x="1816" y="1345"/>
                      <a:pt x="1922" y="1298"/>
                      <a:pt x="1937" y="1178"/>
                    </a:cubicBezTo>
                    <a:cubicBezTo>
                      <a:pt x="1990" y="732"/>
                      <a:pt x="1214" y="206"/>
                      <a:pt x="1"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0"/>
              <p:cNvSpPr/>
              <p:nvPr/>
            </p:nvSpPr>
            <p:spPr>
              <a:xfrm>
                <a:off x="5166871" y="2685491"/>
                <a:ext cx="251125" cy="281412"/>
              </a:xfrm>
              <a:custGeom>
                <a:rect b="b" l="l" r="r" t="t"/>
                <a:pathLst>
                  <a:path extrusionOk="0" h="3252" w="2902">
                    <a:moveTo>
                      <a:pt x="1885" y="0"/>
                    </a:moveTo>
                    <a:cubicBezTo>
                      <a:pt x="1490" y="0"/>
                      <a:pt x="1268" y="552"/>
                      <a:pt x="1080" y="1131"/>
                    </a:cubicBezTo>
                    <a:cubicBezTo>
                      <a:pt x="866" y="1782"/>
                      <a:pt x="1" y="2897"/>
                      <a:pt x="670" y="3227"/>
                    </a:cubicBezTo>
                    <a:cubicBezTo>
                      <a:pt x="702" y="3244"/>
                      <a:pt x="737" y="3251"/>
                      <a:pt x="774" y="3251"/>
                    </a:cubicBezTo>
                    <a:cubicBezTo>
                      <a:pt x="1490" y="3251"/>
                      <a:pt x="2902" y="331"/>
                      <a:pt x="2061" y="34"/>
                    </a:cubicBezTo>
                    <a:cubicBezTo>
                      <a:pt x="1999" y="11"/>
                      <a:pt x="1941" y="0"/>
                      <a:pt x="188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0"/>
              <p:cNvSpPr/>
              <p:nvPr/>
            </p:nvSpPr>
            <p:spPr>
              <a:xfrm>
                <a:off x="3196022" y="2476075"/>
                <a:ext cx="525008" cy="372966"/>
              </a:xfrm>
              <a:custGeom>
                <a:rect b="b" l="l" r="r" t="t"/>
                <a:pathLst>
                  <a:path extrusionOk="0" h="4310" w="6067">
                    <a:moveTo>
                      <a:pt x="366" y="2088"/>
                    </a:moveTo>
                    <a:cubicBezTo>
                      <a:pt x="491" y="2641"/>
                      <a:pt x="883" y="3114"/>
                      <a:pt x="1347" y="3426"/>
                    </a:cubicBezTo>
                    <a:lnTo>
                      <a:pt x="1347" y="3426"/>
                    </a:lnTo>
                    <a:cubicBezTo>
                      <a:pt x="1820" y="3747"/>
                      <a:pt x="2373" y="3935"/>
                      <a:pt x="2926" y="4060"/>
                    </a:cubicBezTo>
                    <a:lnTo>
                      <a:pt x="2926" y="4060"/>
                    </a:lnTo>
                    <a:cubicBezTo>
                      <a:pt x="3685" y="4238"/>
                      <a:pt x="4541" y="4309"/>
                      <a:pt x="5201" y="3899"/>
                    </a:cubicBezTo>
                    <a:lnTo>
                      <a:pt x="5201" y="3899"/>
                    </a:lnTo>
                    <a:cubicBezTo>
                      <a:pt x="5719" y="3569"/>
                      <a:pt x="6049" y="2962"/>
                      <a:pt x="6058" y="2338"/>
                    </a:cubicBezTo>
                    <a:lnTo>
                      <a:pt x="6058" y="2338"/>
                    </a:lnTo>
                    <a:cubicBezTo>
                      <a:pt x="6067" y="1722"/>
                      <a:pt x="5772" y="1116"/>
                      <a:pt x="5299" y="714"/>
                    </a:cubicBezTo>
                    <a:lnTo>
                      <a:pt x="5299" y="714"/>
                    </a:lnTo>
                    <a:cubicBezTo>
                      <a:pt x="4800" y="286"/>
                      <a:pt x="4131" y="99"/>
                      <a:pt x="3479" y="27"/>
                    </a:cubicBezTo>
                    <a:lnTo>
                      <a:pt x="3479" y="27"/>
                    </a:lnTo>
                    <a:cubicBezTo>
                      <a:pt x="3310" y="9"/>
                      <a:pt x="3123" y="0"/>
                      <a:pt x="2935" y="0"/>
                    </a:cubicBezTo>
                    <a:lnTo>
                      <a:pt x="2935" y="0"/>
                    </a:lnTo>
                    <a:cubicBezTo>
                      <a:pt x="1633" y="0"/>
                      <a:pt x="0" y="455"/>
                      <a:pt x="366" y="2088"/>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
              <p:cNvSpPr/>
              <p:nvPr/>
            </p:nvSpPr>
            <p:spPr>
              <a:xfrm>
                <a:off x="3047008" y="2877341"/>
                <a:ext cx="748874" cy="231308"/>
              </a:xfrm>
              <a:custGeom>
                <a:rect b="b" l="l" r="r" t="t"/>
                <a:pathLst>
                  <a:path extrusionOk="0" h="2673" w="8654">
                    <a:moveTo>
                      <a:pt x="346" y="1"/>
                    </a:moveTo>
                    <a:cubicBezTo>
                      <a:pt x="321" y="1"/>
                      <a:pt x="295" y="4"/>
                      <a:pt x="268" y="11"/>
                    </a:cubicBezTo>
                    <a:cubicBezTo>
                      <a:pt x="72" y="56"/>
                      <a:pt x="1" y="306"/>
                      <a:pt x="1" y="502"/>
                    </a:cubicBezTo>
                    <a:cubicBezTo>
                      <a:pt x="9" y="1064"/>
                      <a:pt x="366" y="1572"/>
                      <a:pt x="830" y="1885"/>
                    </a:cubicBezTo>
                    <a:cubicBezTo>
                      <a:pt x="1294" y="2206"/>
                      <a:pt x="1847" y="2349"/>
                      <a:pt x="2400" y="2456"/>
                    </a:cubicBezTo>
                    <a:cubicBezTo>
                      <a:pt x="3126" y="2596"/>
                      <a:pt x="3869" y="2672"/>
                      <a:pt x="4611" y="2672"/>
                    </a:cubicBezTo>
                    <a:cubicBezTo>
                      <a:pt x="5711" y="2672"/>
                      <a:pt x="6808" y="2504"/>
                      <a:pt x="7842" y="2126"/>
                    </a:cubicBezTo>
                    <a:cubicBezTo>
                      <a:pt x="8181" y="2001"/>
                      <a:pt x="8654" y="1599"/>
                      <a:pt x="8235" y="1260"/>
                    </a:cubicBezTo>
                    <a:cubicBezTo>
                      <a:pt x="8109" y="1158"/>
                      <a:pt x="7948" y="1121"/>
                      <a:pt x="7774" y="1121"/>
                    </a:cubicBezTo>
                    <a:cubicBezTo>
                      <a:pt x="7416" y="1121"/>
                      <a:pt x="7003" y="1277"/>
                      <a:pt x="6727" y="1349"/>
                    </a:cubicBezTo>
                    <a:cubicBezTo>
                      <a:pt x="6029" y="1527"/>
                      <a:pt x="5305" y="1633"/>
                      <a:pt x="4583" y="1633"/>
                    </a:cubicBezTo>
                    <a:cubicBezTo>
                      <a:pt x="4253" y="1633"/>
                      <a:pt x="3923" y="1611"/>
                      <a:pt x="3596" y="1564"/>
                    </a:cubicBezTo>
                    <a:cubicBezTo>
                      <a:pt x="2552" y="1412"/>
                      <a:pt x="1544" y="975"/>
                      <a:pt x="777" y="252"/>
                    </a:cubicBezTo>
                    <a:cubicBezTo>
                      <a:pt x="653" y="136"/>
                      <a:pt x="510" y="1"/>
                      <a:pt x="34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0"/>
              <p:cNvSpPr/>
              <p:nvPr/>
            </p:nvSpPr>
            <p:spPr>
              <a:xfrm>
                <a:off x="2989895" y="2657453"/>
                <a:ext cx="805987" cy="468674"/>
              </a:xfrm>
              <a:custGeom>
                <a:rect b="b" l="l" r="r" t="t"/>
                <a:pathLst>
                  <a:path extrusionOk="0" h="5416" w="9314">
                    <a:moveTo>
                      <a:pt x="2632" y="474"/>
                    </a:moveTo>
                    <a:cubicBezTo>
                      <a:pt x="286" y="1071"/>
                      <a:pt x="0" y="3783"/>
                      <a:pt x="2837" y="4604"/>
                    </a:cubicBezTo>
                    <a:lnTo>
                      <a:pt x="2837" y="4604"/>
                    </a:lnTo>
                    <a:cubicBezTo>
                      <a:pt x="5683" y="5416"/>
                      <a:pt x="8912" y="4399"/>
                      <a:pt x="9109" y="3792"/>
                    </a:cubicBezTo>
                    <a:lnTo>
                      <a:pt x="9109" y="3792"/>
                    </a:lnTo>
                    <a:cubicBezTo>
                      <a:pt x="9314" y="3186"/>
                      <a:pt x="9234" y="929"/>
                      <a:pt x="6379" y="46"/>
                    </a:cubicBezTo>
                    <a:lnTo>
                      <a:pt x="6379" y="46"/>
                    </a:lnTo>
                    <a:cubicBezTo>
                      <a:pt x="6316" y="28"/>
                      <a:pt x="6120" y="1"/>
                      <a:pt x="5790" y="1"/>
                    </a:cubicBezTo>
                    <a:lnTo>
                      <a:pt x="5790" y="1"/>
                    </a:lnTo>
                    <a:cubicBezTo>
                      <a:pt x="5184" y="1"/>
                      <a:pt x="4140" y="90"/>
                      <a:pt x="2632" y="474"/>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0"/>
              <p:cNvSpPr/>
              <p:nvPr/>
            </p:nvSpPr>
            <p:spPr>
              <a:xfrm>
                <a:off x="3033076" y="2562610"/>
                <a:ext cx="761335" cy="454741"/>
              </a:xfrm>
              <a:custGeom>
                <a:rect b="b" l="l" r="r" t="t"/>
                <a:pathLst>
                  <a:path extrusionOk="0" h="5255" w="8798">
                    <a:moveTo>
                      <a:pt x="4433" y="0"/>
                    </a:moveTo>
                    <a:cubicBezTo>
                      <a:pt x="3999" y="0"/>
                      <a:pt x="3566" y="59"/>
                      <a:pt x="3150" y="178"/>
                    </a:cubicBezTo>
                    <a:cubicBezTo>
                      <a:pt x="1865" y="553"/>
                      <a:pt x="768" y="1498"/>
                      <a:pt x="197" y="2703"/>
                    </a:cubicBezTo>
                    <a:cubicBezTo>
                      <a:pt x="63" y="2979"/>
                      <a:pt x="1" y="3390"/>
                      <a:pt x="278" y="3523"/>
                    </a:cubicBezTo>
                    <a:cubicBezTo>
                      <a:pt x="335" y="3555"/>
                      <a:pt x="402" y="3566"/>
                      <a:pt x="470" y="3566"/>
                    </a:cubicBezTo>
                    <a:cubicBezTo>
                      <a:pt x="538" y="3566"/>
                      <a:pt x="608" y="3555"/>
                      <a:pt x="670" y="3541"/>
                    </a:cubicBezTo>
                    <a:cubicBezTo>
                      <a:pt x="1116" y="3434"/>
                      <a:pt x="1526" y="3211"/>
                      <a:pt x="1848" y="2890"/>
                    </a:cubicBezTo>
                    <a:cubicBezTo>
                      <a:pt x="1883" y="3211"/>
                      <a:pt x="1928" y="3550"/>
                      <a:pt x="2097" y="3818"/>
                    </a:cubicBezTo>
                    <a:cubicBezTo>
                      <a:pt x="2236" y="4033"/>
                      <a:pt x="2483" y="4188"/>
                      <a:pt x="2724" y="4188"/>
                    </a:cubicBezTo>
                    <a:cubicBezTo>
                      <a:pt x="2793" y="4188"/>
                      <a:pt x="2862" y="4176"/>
                      <a:pt x="2927" y="4148"/>
                    </a:cubicBezTo>
                    <a:cubicBezTo>
                      <a:pt x="3101" y="4078"/>
                      <a:pt x="3241" y="3907"/>
                      <a:pt x="3430" y="3907"/>
                    </a:cubicBezTo>
                    <a:cubicBezTo>
                      <a:pt x="3435" y="3907"/>
                      <a:pt x="3440" y="3907"/>
                      <a:pt x="3444" y="3907"/>
                    </a:cubicBezTo>
                    <a:cubicBezTo>
                      <a:pt x="3694" y="3907"/>
                      <a:pt x="3828" y="4184"/>
                      <a:pt x="3864" y="4424"/>
                    </a:cubicBezTo>
                    <a:cubicBezTo>
                      <a:pt x="3908" y="4665"/>
                      <a:pt x="3899" y="4942"/>
                      <a:pt x="4069" y="5111"/>
                    </a:cubicBezTo>
                    <a:cubicBezTo>
                      <a:pt x="4168" y="5210"/>
                      <a:pt x="4302" y="5254"/>
                      <a:pt x="4439" y="5254"/>
                    </a:cubicBezTo>
                    <a:cubicBezTo>
                      <a:pt x="4561" y="5254"/>
                      <a:pt x="4686" y="5219"/>
                      <a:pt x="4792" y="5156"/>
                    </a:cubicBezTo>
                    <a:cubicBezTo>
                      <a:pt x="5015" y="5022"/>
                      <a:pt x="5157" y="4799"/>
                      <a:pt x="5273" y="4567"/>
                    </a:cubicBezTo>
                    <a:cubicBezTo>
                      <a:pt x="5470" y="4192"/>
                      <a:pt x="5621" y="3791"/>
                      <a:pt x="5710" y="3372"/>
                    </a:cubicBezTo>
                    <a:cubicBezTo>
                      <a:pt x="5764" y="3113"/>
                      <a:pt x="5826" y="2819"/>
                      <a:pt x="6067" y="2694"/>
                    </a:cubicBezTo>
                    <a:cubicBezTo>
                      <a:pt x="6151" y="2651"/>
                      <a:pt x="6228" y="2633"/>
                      <a:pt x="6300" y="2633"/>
                    </a:cubicBezTo>
                    <a:cubicBezTo>
                      <a:pt x="6791" y="2633"/>
                      <a:pt x="7036" y="3506"/>
                      <a:pt x="7254" y="3809"/>
                    </a:cubicBezTo>
                    <a:cubicBezTo>
                      <a:pt x="7474" y="4118"/>
                      <a:pt x="7713" y="4249"/>
                      <a:pt x="7933" y="4249"/>
                    </a:cubicBezTo>
                    <a:cubicBezTo>
                      <a:pt x="8349" y="4249"/>
                      <a:pt x="8700" y="3788"/>
                      <a:pt x="8735" y="3193"/>
                    </a:cubicBezTo>
                    <a:cubicBezTo>
                      <a:pt x="8797" y="2185"/>
                      <a:pt x="7753" y="1222"/>
                      <a:pt x="6986" y="731"/>
                    </a:cubicBezTo>
                    <a:cubicBezTo>
                      <a:pt x="6229" y="250"/>
                      <a:pt x="5329" y="0"/>
                      <a:pt x="4433" y="0"/>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0"/>
              <p:cNvSpPr/>
              <p:nvPr/>
            </p:nvSpPr>
            <p:spPr>
              <a:xfrm>
                <a:off x="3279356" y="2757835"/>
                <a:ext cx="119764" cy="235548"/>
              </a:xfrm>
              <a:custGeom>
                <a:rect b="b" l="l" r="r" t="t"/>
                <a:pathLst>
                  <a:path extrusionOk="0" h="2722" w="1384">
                    <a:moveTo>
                      <a:pt x="786" y="10"/>
                    </a:moveTo>
                    <a:cubicBezTo>
                      <a:pt x="563" y="54"/>
                      <a:pt x="429" y="268"/>
                      <a:pt x="331" y="473"/>
                    </a:cubicBezTo>
                    <a:lnTo>
                      <a:pt x="331" y="473"/>
                    </a:lnTo>
                    <a:cubicBezTo>
                      <a:pt x="135" y="920"/>
                      <a:pt x="28" y="1401"/>
                      <a:pt x="28" y="1883"/>
                    </a:cubicBezTo>
                    <a:lnTo>
                      <a:pt x="28" y="1883"/>
                    </a:lnTo>
                    <a:cubicBezTo>
                      <a:pt x="28" y="2124"/>
                      <a:pt x="1" y="2659"/>
                      <a:pt x="331" y="2704"/>
                    </a:cubicBezTo>
                    <a:lnTo>
                      <a:pt x="331" y="2704"/>
                    </a:lnTo>
                    <a:cubicBezTo>
                      <a:pt x="465" y="2722"/>
                      <a:pt x="598" y="2659"/>
                      <a:pt x="697" y="2561"/>
                    </a:cubicBezTo>
                    <a:lnTo>
                      <a:pt x="697" y="2561"/>
                    </a:lnTo>
                    <a:cubicBezTo>
                      <a:pt x="795" y="2472"/>
                      <a:pt x="866" y="2347"/>
                      <a:pt x="920" y="2222"/>
                    </a:cubicBezTo>
                    <a:lnTo>
                      <a:pt x="920" y="2222"/>
                    </a:lnTo>
                    <a:cubicBezTo>
                      <a:pt x="1143" y="1785"/>
                      <a:pt x="1348" y="1321"/>
                      <a:pt x="1366" y="821"/>
                    </a:cubicBezTo>
                    <a:lnTo>
                      <a:pt x="1366" y="821"/>
                    </a:lnTo>
                    <a:cubicBezTo>
                      <a:pt x="1384" y="509"/>
                      <a:pt x="1259" y="1"/>
                      <a:pt x="875" y="1"/>
                    </a:cubicBezTo>
                    <a:lnTo>
                      <a:pt x="875" y="1"/>
                    </a:lnTo>
                    <a:cubicBezTo>
                      <a:pt x="848" y="1"/>
                      <a:pt x="822" y="10"/>
                      <a:pt x="786" y="10"/>
                    </a:cubicBezTo>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0"/>
              <p:cNvSpPr/>
              <p:nvPr/>
            </p:nvSpPr>
            <p:spPr>
              <a:xfrm>
                <a:off x="3211426" y="2508093"/>
                <a:ext cx="583765" cy="312391"/>
              </a:xfrm>
              <a:custGeom>
                <a:rect b="b" l="l" r="r" t="t"/>
                <a:pathLst>
                  <a:path extrusionOk="0" h="3610" w="6746">
                    <a:moveTo>
                      <a:pt x="2312" y="1"/>
                    </a:moveTo>
                    <a:cubicBezTo>
                      <a:pt x="1737" y="1"/>
                      <a:pt x="1182" y="168"/>
                      <a:pt x="705" y="630"/>
                    </a:cubicBezTo>
                    <a:cubicBezTo>
                      <a:pt x="197" y="1138"/>
                      <a:pt x="1" y="1977"/>
                      <a:pt x="340" y="2601"/>
                    </a:cubicBezTo>
                    <a:cubicBezTo>
                      <a:pt x="384" y="2690"/>
                      <a:pt x="447" y="2780"/>
                      <a:pt x="509" y="2860"/>
                    </a:cubicBezTo>
                    <a:cubicBezTo>
                      <a:pt x="652" y="2601"/>
                      <a:pt x="830" y="2369"/>
                      <a:pt x="1071" y="2209"/>
                    </a:cubicBezTo>
                    <a:cubicBezTo>
                      <a:pt x="1553" y="1870"/>
                      <a:pt x="2231" y="1870"/>
                      <a:pt x="2793" y="1861"/>
                    </a:cubicBezTo>
                    <a:cubicBezTo>
                      <a:pt x="3391" y="1861"/>
                      <a:pt x="3997" y="1870"/>
                      <a:pt x="4568" y="2075"/>
                    </a:cubicBezTo>
                    <a:cubicBezTo>
                      <a:pt x="5059" y="2244"/>
                      <a:pt x="5416" y="2574"/>
                      <a:pt x="5701" y="3003"/>
                    </a:cubicBezTo>
                    <a:cubicBezTo>
                      <a:pt x="5835" y="3199"/>
                      <a:pt x="5951" y="3404"/>
                      <a:pt x="6058" y="3609"/>
                    </a:cubicBezTo>
                    <a:cubicBezTo>
                      <a:pt x="6451" y="3333"/>
                      <a:pt x="6745" y="2887"/>
                      <a:pt x="6736" y="2414"/>
                    </a:cubicBezTo>
                    <a:cubicBezTo>
                      <a:pt x="6700" y="585"/>
                      <a:pt x="4051" y="184"/>
                      <a:pt x="2686" y="23"/>
                    </a:cubicBezTo>
                    <a:cubicBezTo>
                      <a:pt x="2561" y="9"/>
                      <a:pt x="2436" y="1"/>
                      <a:pt x="2312"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p:nvPr/>
            </p:nvSpPr>
            <p:spPr>
              <a:xfrm>
                <a:off x="2959001" y="2518564"/>
                <a:ext cx="473346" cy="346140"/>
              </a:xfrm>
              <a:custGeom>
                <a:rect b="b" l="l" r="r" t="t"/>
                <a:pathLst>
                  <a:path extrusionOk="0" h="4000" w="5470">
                    <a:moveTo>
                      <a:pt x="4541" y="0"/>
                    </a:moveTo>
                    <a:cubicBezTo>
                      <a:pt x="2873" y="312"/>
                      <a:pt x="2168" y="830"/>
                      <a:pt x="1722" y="1222"/>
                    </a:cubicBezTo>
                    <a:cubicBezTo>
                      <a:pt x="1267" y="1624"/>
                      <a:pt x="1" y="3283"/>
                      <a:pt x="768" y="3890"/>
                    </a:cubicBezTo>
                    <a:cubicBezTo>
                      <a:pt x="864" y="3966"/>
                      <a:pt x="971" y="4000"/>
                      <a:pt x="1085" y="4000"/>
                    </a:cubicBezTo>
                    <a:cubicBezTo>
                      <a:pt x="1874" y="4000"/>
                      <a:pt x="2984" y="2377"/>
                      <a:pt x="3132" y="2159"/>
                    </a:cubicBezTo>
                    <a:cubicBezTo>
                      <a:pt x="3301" y="1909"/>
                      <a:pt x="5469" y="1222"/>
                      <a:pt x="5469" y="1222"/>
                    </a:cubicBezTo>
                    <a:lnTo>
                      <a:pt x="4541"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0"/>
              <p:cNvSpPr/>
              <p:nvPr/>
            </p:nvSpPr>
            <p:spPr>
              <a:xfrm>
                <a:off x="3167466" y="2540111"/>
                <a:ext cx="356697" cy="350813"/>
              </a:xfrm>
              <a:custGeom>
                <a:rect b="b" l="l" r="r" t="t"/>
                <a:pathLst>
                  <a:path extrusionOk="0" h="4054" w="4122">
                    <a:moveTo>
                      <a:pt x="3256" y="1"/>
                    </a:moveTo>
                    <a:cubicBezTo>
                      <a:pt x="1722" y="581"/>
                      <a:pt x="696" y="1339"/>
                      <a:pt x="625" y="1616"/>
                    </a:cubicBezTo>
                    <a:cubicBezTo>
                      <a:pt x="544" y="1892"/>
                      <a:pt x="0" y="3676"/>
                      <a:pt x="812" y="3989"/>
                    </a:cubicBezTo>
                    <a:cubicBezTo>
                      <a:pt x="930" y="4033"/>
                      <a:pt x="1037" y="4053"/>
                      <a:pt x="1135" y="4053"/>
                    </a:cubicBezTo>
                    <a:cubicBezTo>
                      <a:pt x="1715" y="4053"/>
                      <a:pt x="1979" y="3337"/>
                      <a:pt x="2177" y="2490"/>
                    </a:cubicBezTo>
                    <a:lnTo>
                      <a:pt x="2346" y="1830"/>
                    </a:lnTo>
                    <a:lnTo>
                      <a:pt x="4122" y="715"/>
                    </a:lnTo>
                    <a:lnTo>
                      <a:pt x="3256" y="1"/>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0"/>
              <p:cNvSpPr/>
              <p:nvPr/>
            </p:nvSpPr>
            <p:spPr>
              <a:xfrm>
                <a:off x="3313365" y="2567456"/>
                <a:ext cx="630754" cy="436829"/>
              </a:xfrm>
              <a:custGeom>
                <a:rect b="b" l="l" r="r" t="t"/>
                <a:pathLst>
                  <a:path extrusionOk="0" h="5048" w="7289">
                    <a:moveTo>
                      <a:pt x="3567" y="1"/>
                    </a:moveTo>
                    <a:cubicBezTo>
                      <a:pt x="2424" y="1"/>
                      <a:pt x="982" y="508"/>
                      <a:pt x="660" y="1514"/>
                    </a:cubicBezTo>
                    <a:cubicBezTo>
                      <a:pt x="402" y="2334"/>
                      <a:pt x="0" y="4734"/>
                      <a:pt x="901" y="5020"/>
                    </a:cubicBezTo>
                    <a:cubicBezTo>
                      <a:pt x="959" y="5038"/>
                      <a:pt x="1013" y="5047"/>
                      <a:pt x="1066" y="5047"/>
                    </a:cubicBezTo>
                    <a:cubicBezTo>
                      <a:pt x="1836" y="5047"/>
                      <a:pt x="2087" y="3120"/>
                      <a:pt x="2338" y="2343"/>
                    </a:cubicBezTo>
                    <a:cubicBezTo>
                      <a:pt x="2474" y="1921"/>
                      <a:pt x="2709" y="1695"/>
                      <a:pt x="2964" y="1695"/>
                    </a:cubicBezTo>
                    <a:cubicBezTo>
                      <a:pt x="3210" y="1695"/>
                      <a:pt x="3474" y="1905"/>
                      <a:pt x="3685" y="2352"/>
                    </a:cubicBezTo>
                    <a:cubicBezTo>
                      <a:pt x="4101" y="3219"/>
                      <a:pt x="5011" y="4854"/>
                      <a:pt x="6036" y="4854"/>
                    </a:cubicBezTo>
                    <a:cubicBezTo>
                      <a:pt x="6088" y="4854"/>
                      <a:pt x="6140" y="4850"/>
                      <a:pt x="6191" y="4841"/>
                    </a:cubicBezTo>
                    <a:cubicBezTo>
                      <a:pt x="7289" y="4663"/>
                      <a:pt x="6299" y="3325"/>
                      <a:pt x="5924" y="2522"/>
                    </a:cubicBezTo>
                    <a:cubicBezTo>
                      <a:pt x="5558" y="1728"/>
                      <a:pt x="5603" y="622"/>
                      <a:pt x="4550" y="167"/>
                    </a:cubicBezTo>
                    <a:cubicBezTo>
                      <a:pt x="4289" y="56"/>
                      <a:pt x="3944" y="1"/>
                      <a:pt x="356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0"/>
              <p:cNvSpPr/>
              <p:nvPr/>
            </p:nvSpPr>
            <p:spPr>
              <a:xfrm>
                <a:off x="2938925" y="2505670"/>
                <a:ext cx="476375" cy="186310"/>
              </a:xfrm>
              <a:custGeom>
                <a:rect b="b" l="l" r="r" t="t"/>
                <a:pathLst>
                  <a:path extrusionOk="0" h="2153" w="5505">
                    <a:moveTo>
                      <a:pt x="4909" y="0"/>
                    </a:moveTo>
                    <a:cubicBezTo>
                      <a:pt x="3472" y="0"/>
                      <a:pt x="1867" y="377"/>
                      <a:pt x="1187" y="604"/>
                    </a:cubicBezTo>
                    <a:cubicBezTo>
                      <a:pt x="420" y="863"/>
                      <a:pt x="1" y="1318"/>
                      <a:pt x="250" y="1889"/>
                    </a:cubicBezTo>
                    <a:cubicBezTo>
                      <a:pt x="337" y="2087"/>
                      <a:pt x="696" y="2152"/>
                      <a:pt x="1127" y="2152"/>
                    </a:cubicBezTo>
                    <a:cubicBezTo>
                      <a:pt x="1936" y="2152"/>
                      <a:pt x="2998" y="1924"/>
                      <a:pt x="2998" y="1924"/>
                    </a:cubicBezTo>
                    <a:lnTo>
                      <a:pt x="5505" y="24"/>
                    </a:lnTo>
                    <a:cubicBezTo>
                      <a:pt x="5311" y="8"/>
                      <a:pt x="5112" y="0"/>
                      <a:pt x="49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0"/>
              <p:cNvSpPr/>
              <p:nvPr/>
            </p:nvSpPr>
            <p:spPr>
              <a:xfrm>
                <a:off x="3346508" y="2664463"/>
                <a:ext cx="175320" cy="308151"/>
              </a:xfrm>
              <a:custGeom>
                <a:rect b="b" l="l" r="r" t="t"/>
                <a:pathLst>
                  <a:path extrusionOk="0" h="3561" w="2026">
                    <a:moveTo>
                      <a:pt x="1187" y="0"/>
                    </a:moveTo>
                    <a:cubicBezTo>
                      <a:pt x="1014" y="0"/>
                      <a:pt x="836" y="53"/>
                      <a:pt x="697" y="152"/>
                    </a:cubicBezTo>
                    <a:cubicBezTo>
                      <a:pt x="286" y="446"/>
                      <a:pt x="206" y="955"/>
                      <a:pt x="135" y="1419"/>
                    </a:cubicBezTo>
                    <a:cubicBezTo>
                      <a:pt x="46" y="1954"/>
                      <a:pt x="1" y="2534"/>
                      <a:pt x="179" y="3051"/>
                    </a:cubicBezTo>
                    <a:cubicBezTo>
                      <a:pt x="224" y="3167"/>
                      <a:pt x="286" y="3274"/>
                      <a:pt x="385" y="3372"/>
                    </a:cubicBezTo>
                    <a:cubicBezTo>
                      <a:pt x="495" y="3482"/>
                      <a:pt x="645" y="3560"/>
                      <a:pt x="805" y="3560"/>
                    </a:cubicBezTo>
                    <a:cubicBezTo>
                      <a:pt x="813" y="3560"/>
                      <a:pt x="822" y="3560"/>
                      <a:pt x="831" y="3560"/>
                    </a:cubicBezTo>
                    <a:cubicBezTo>
                      <a:pt x="1045" y="3551"/>
                      <a:pt x="1170" y="3390"/>
                      <a:pt x="1250" y="3203"/>
                    </a:cubicBezTo>
                    <a:cubicBezTo>
                      <a:pt x="1464" y="2685"/>
                      <a:pt x="1535" y="2088"/>
                      <a:pt x="1687" y="1552"/>
                    </a:cubicBezTo>
                    <a:cubicBezTo>
                      <a:pt x="1812" y="1133"/>
                      <a:pt x="2026" y="625"/>
                      <a:pt x="1714" y="232"/>
                    </a:cubicBezTo>
                    <a:cubicBezTo>
                      <a:pt x="1589" y="73"/>
                      <a:pt x="1391" y="0"/>
                      <a:pt x="118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0"/>
              <p:cNvSpPr/>
              <p:nvPr/>
            </p:nvSpPr>
            <p:spPr>
              <a:xfrm>
                <a:off x="3200609" y="2617041"/>
                <a:ext cx="173070" cy="261509"/>
              </a:xfrm>
              <a:custGeom>
                <a:rect b="b" l="l" r="r" t="t"/>
                <a:pathLst>
                  <a:path extrusionOk="0" h="3022" w="2000">
                    <a:moveTo>
                      <a:pt x="1552" y="0"/>
                    </a:moveTo>
                    <a:cubicBezTo>
                      <a:pt x="1153" y="0"/>
                      <a:pt x="384" y="383"/>
                      <a:pt x="295" y="932"/>
                    </a:cubicBezTo>
                    <a:cubicBezTo>
                      <a:pt x="188" y="1592"/>
                      <a:pt x="1" y="2761"/>
                      <a:pt x="447" y="2966"/>
                    </a:cubicBezTo>
                    <a:cubicBezTo>
                      <a:pt x="531" y="3004"/>
                      <a:pt x="609" y="3022"/>
                      <a:pt x="681" y="3022"/>
                    </a:cubicBezTo>
                    <a:cubicBezTo>
                      <a:pt x="1315" y="3022"/>
                      <a:pt x="1519" y="1675"/>
                      <a:pt x="1687" y="1226"/>
                    </a:cubicBezTo>
                    <a:cubicBezTo>
                      <a:pt x="1865" y="727"/>
                      <a:pt x="1999" y="245"/>
                      <a:pt x="1740" y="49"/>
                    </a:cubicBezTo>
                    <a:cubicBezTo>
                      <a:pt x="1698" y="16"/>
                      <a:pt x="1633" y="0"/>
                      <a:pt x="1552"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0"/>
              <p:cNvSpPr/>
              <p:nvPr/>
            </p:nvSpPr>
            <p:spPr>
              <a:xfrm>
                <a:off x="3004519" y="2611676"/>
                <a:ext cx="242558" cy="239875"/>
              </a:xfrm>
              <a:custGeom>
                <a:rect b="b" l="l" r="r" t="t"/>
                <a:pathLst>
                  <a:path extrusionOk="0" h="2772" w="2803">
                    <a:moveTo>
                      <a:pt x="2325" y="0"/>
                    </a:moveTo>
                    <a:cubicBezTo>
                      <a:pt x="1763" y="0"/>
                      <a:pt x="751" y="656"/>
                      <a:pt x="393" y="1404"/>
                    </a:cubicBezTo>
                    <a:cubicBezTo>
                      <a:pt x="1" y="2243"/>
                      <a:pt x="81" y="2626"/>
                      <a:pt x="545" y="2760"/>
                    </a:cubicBezTo>
                    <a:cubicBezTo>
                      <a:pt x="570" y="2768"/>
                      <a:pt x="595" y="2771"/>
                      <a:pt x="622" y="2771"/>
                    </a:cubicBezTo>
                    <a:cubicBezTo>
                      <a:pt x="1117" y="2771"/>
                      <a:pt x="2003" y="1585"/>
                      <a:pt x="2240" y="1145"/>
                    </a:cubicBezTo>
                    <a:cubicBezTo>
                      <a:pt x="2490" y="690"/>
                      <a:pt x="2802" y="146"/>
                      <a:pt x="2508" y="30"/>
                    </a:cubicBezTo>
                    <a:cubicBezTo>
                      <a:pt x="2455" y="10"/>
                      <a:pt x="2393" y="0"/>
                      <a:pt x="232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0"/>
              <p:cNvSpPr/>
              <p:nvPr/>
            </p:nvSpPr>
            <p:spPr>
              <a:xfrm>
                <a:off x="2971376" y="2550928"/>
                <a:ext cx="172205" cy="116476"/>
              </a:xfrm>
              <a:custGeom>
                <a:rect b="b" l="l" r="r" t="t"/>
                <a:pathLst>
                  <a:path extrusionOk="0" h="1346" w="1990">
                    <a:moveTo>
                      <a:pt x="1990" y="1"/>
                    </a:moveTo>
                    <a:lnTo>
                      <a:pt x="1990" y="1"/>
                    </a:lnTo>
                    <a:cubicBezTo>
                      <a:pt x="776" y="206"/>
                      <a:pt x="0" y="732"/>
                      <a:pt x="54" y="1178"/>
                    </a:cubicBezTo>
                    <a:cubicBezTo>
                      <a:pt x="68" y="1298"/>
                      <a:pt x="174" y="1345"/>
                      <a:pt x="325" y="1345"/>
                    </a:cubicBezTo>
                    <a:cubicBezTo>
                      <a:pt x="728" y="1345"/>
                      <a:pt x="1451" y="1009"/>
                      <a:pt x="1633" y="795"/>
                    </a:cubicBezTo>
                    <a:cubicBezTo>
                      <a:pt x="1874" y="500"/>
                      <a:pt x="1990" y="1"/>
                      <a:pt x="1990"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0"/>
              <p:cNvSpPr/>
              <p:nvPr/>
            </p:nvSpPr>
            <p:spPr>
              <a:xfrm>
                <a:off x="3652930" y="2685491"/>
                <a:ext cx="251038" cy="281412"/>
              </a:xfrm>
              <a:custGeom>
                <a:rect b="b" l="l" r="r" t="t"/>
                <a:pathLst>
                  <a:path extrusionOk="0" h="3252" w="2901">
                    <a:moveTo>
                      <a:pt x="1016" y="0"/>
                    </a:moveTo>
                    <a:cubicBezTo>
                      <a:pt x="961" y="0"/>
                      <a:pt x="902" y="11"/>
                      <a:pt x="840" y="34"/>
                    </a:cubicBezTo>
                    <a:cubicBezTo>
                      <a:pt x="0" y="331"/>
                      <a:pt x="1404" y="3251"/>
                      <a:pt x="2126" y="3251"/>
                    </a:cubicBezTo>
                    <a:cubicBezTo>
                      <a:pt x="2164" y="3251"/>
                      <a:pt x="2199" y="3244"/>
                      <a:pt x="2232" y="3227"/>
                    </a:cubicBezTo>
                    <a:cubicBezTo>
                      <a:pt x="2901" y="2897"/>
                      <a:pt x="2036" y="1782"/>
                      <a:pt x="1821" y="1131"/>
                    </a:cubicBezTo>
                    <a:cubicBezTo>
                      <a:pt x="1634" y="552"/>
                      <a:pt x="1411" y="0"/>
                      <a:pt x="1016"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a:off x="4795547" y="2041406"/>
                <a:ext cx="949635" cy="522758"/>
              </a:xfrm>
              <a:custGeom>
                <a:rect b="b" l="l" r="r" t="t"/>
                <a:pathLst>
                  <a:path extrusionOk="0" h="6041" w="10974">
                    <a:moveTo>
                      <a:pt x="1" y="1"/>
                    </a:moveTo>
                    <a:lnTo>
                      <a:pt x="1" y="1"/>
                    </a:lnTo>
                    <a:cubicBezTo>
                      <a:pt x="714" y="411"/>
                      <a:pt x="866" y="634"/>
                      <a:pt x="1241" y="1393"/>
                    </a:cubicBezTo>
                    <a:cubicBezTo>
                      <a:pt x="1606" y="2142"/>
                      <a:pt x="3730" y="5023"/>
                      <a:pt x="3730" y="5023"/>
                    </a:cubicBezTo>
                    <a:cubicBezTo>
                      <a:pt x="3730" y="5023"/>
                      <a:pt x="3087" y="5354"/>
                      <a:pt x="3016" y="6040"/>
                    </a:cubicBezTo>
                    <a:cubicBezTo>
                      <a:pt x="3016" y="6040"/>
                      <a:pt x="3194" y="5434"/>
                      <a:pt x="5050" y="5157"/>
                    </a:cubicBezTo>
                    <a:cubicBezTo>
                      <a:pt x="6074" y="5006"/>
                      <a:pt x="7469" y="4683"/>
                      <a:pt x="8789" y="4683"/>
                    </a:cubicBezTo>
                    <a:cubicBezTo>
                      <a:pt x="9575" y="4683"/>
                      <a:pt x="10335" y="4798"/>
                      <a:pt x="10974" y="5131"/>
                    </a:cubicBezTo>
                    <a:cubicBezTo>
                      <a:pt x="10706" y="4899"/>
                      <a:pt x="10385" y="4729"/>
                      <a:pt x="10037" y="4649"/>
                    </a:cubicBezTo>
                    <a:cubicBezTo>
                      <a:pt x="9690" y="4572"/>
                      <a:pt x="9308" y="4541"/>
                      <a:pt x="8909" y="4541"/>
                    </a:cubicBezTo>
                    <a:cubicBezTo>
                      <a:pt x="7217" y="4541"/>
                      <a:pt x="5223" y="5096"/>
                      <a:pt x="4352" y="5096"/>
                    </a:cubicBezTo>
                    <a:cubicBezTo>
                      <a:pt x="4181" y="5096"/>
                      <a:pt x="4053" y="5075"/>
                      <a:pt x="3979" y="5023"/>
                    </a:cubicBezTo>
                    <a:cubicBezTo>
                      <a:pt x="3480" y="4658"/>
                      <a:pt x="1598" y="1625"/>
                      <a:pt x="1071" y="768"/>
                    </a:cubicBezTo>
                    <a:cubicBezTo>
                      <a:pt x="1062" y="732"/>
                      <a:pt x="1044" y="706"/>
                      <a:pt x="1018" y="670"/>
                    </a:cubicBezTo>
                    <a:cubicBezTo>
                      <a:pt x="848" y="474"/>
                      <a:pt x="429" y="206"/>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0"/>
              <p:cNvSpPr/>
              <p:nvPr/>
            </p:nvSpPr>
            <p:spPr>
              <a:xfrm>
                <a:off x="3325739" y="2041406"/>
                <a:ext cx="949549" cy="522758"/>
              </a:xfrm>
              <a:custGeom>
                <a:rect b="b" l="l" r="r" t="t"/>
                <a:pathLst>
                  <a:path extrusionOk="0" h="6041" w="10973">
                    <a:moveTo>
                      <a:pt x="10973" y="1"/>
                    </a:moveTo>
                    <a:lnTo>
                      <a:pt x="10973" y="1"/>
                    </a:lnTo>
                    <a:cubicBezTo>
                      <a:pt x="10545" y="206"/>
                      <a:pt x="10116" y="474"/>
                      <a:pt x="9956" y="670"/>
                    </a:cubicBezTo>
                    <a:cubicBezTo>
                      <a:pt x="9929" y="706"/>
                      <a:pt x="9911" y="732"/>
                      <a:pt x="9902" y="768"/>
                    </a:cubicBezTo>
                    <a:cubicBezTo>
                      <a:pt x="9376" y="1625"/>
                      <a:pt x="7494" y="4658"/>
                      <a:pt x="6985" y="5023"/>
                    </a:cubicBezTo>
                    <a:cubicBezTo>
                      <a:pt x="6913" y="5075"/>
                      <a:pt x="6786" y="5096"/>
                      <a:pt x="6616" y="5096"/>
                    </a:cubicBezTo>
                    <a:cubicBezTo>
                      <a:pt x="5749" y="5096"/>
                      <a:pt x="3756" y="4541"/>
                      <a:pt x="2065" y="4541"/>
                    </a:cubicBezTo>
                    <a:cubicBezTo>
                      <a:pt x="1666" y="4541"/>
                      <a:pt x="1283" y="4572"/>
                      <a:pt x="937" y="4649"/>
                    </a:cubicBezTo>
                    <a:cubicBezTo>
                      <a:pt x="589" y="4729"/>
                      <a:pt x="268" y="4899"/>
                      <a:pt x="0" y="5131"/>
                    </a:cubicBezTo>
                    <a:cubicBezTo>
                      <a:pt x="639" y="4798"/>
                      <a:pt x="1398" y="4683"/>
                      <a:pt x="2184" y="4683"/>
                    </a:cubicBezTo>
                    <a:cubicBezTo>
                      <a:pt x="3505" y="4683"/>
                      <a:pt x="4900" y="5006"/>
                      <a:pt x="5924" y="5157"/>
                    </a:cubicBezTo>
                    <a:cubicBezTo>
                      <a:pt x="7779" y="5434"/>
                      <a:pt x="7958" y="6040"/>
                      <a:pt x="7958" y="6040"/>
                    </a:cubicBezTo>
                    <a:cubicBezTo>
                      <a:pt x="7886" y="5354"/>
                      <a:pt x="7244" y="5023"/>
                      <a:pt x="7244" y="5023"/>
                    </a:cubicBezTo>
                    <a:cubicBezTo>
                      <a:pt x="7244" y="5023"/>
                      <a:pt x="9367" y="2142"/>
                      <a:pt x="9733" y="1393"/>
                    </a:cubicBezTo>
                    <a:cubicBezTo>
                      <a:pt x="10108" y="634"/>
                      <a:pt x="10259" y="411"/>
                      <a:pt x="1097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a:off x="4780922" y="2121711"/>
                <a:ext cx="61786" cy="185358"/>
              </a:xfrm>
              <a:custGeom>
                <a:rect b="b" l="l" r="r" t="t"/>
                <a:pathLst>
                  <a:path extrusionOk="0" h="2142" w="714">
                    <a:moveTo>
                      <a:pt x="714" y="1"/>
                    </a:moveTo>
                    <a:cubicBezTo>
                      <a:pt x="214" y="581"/>
                      <a:pt x="0" y="1410"/>
                      <a:pt x="223" y="2142"/>
                    </a:cubicBezTo>
                    <a:cubicBezTo>
                      <a:pt x="170" y="1401"/>
                      <a:pt x="339" y="652"/>
                      <a:pt x="71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4228133" y="2121711"/>
                <a:ext cx="61873" cy="185358"/>
              </a:xfrm>
              <a:custGeom>
                <a:rect b="b" l="l" r="r" t="t"/>
                <a:pathLst>
                  <a:path extrusionOk="0" h="2142" w="715">
                    <a:moveTo>
                      <a:pt x="1" y="1"/>
                    </a:moveTo>
                    <a:lnTo>
                      <a:pt x="1" y="1"/>
                    </a:lnTo>
                    <a:cubicBezTo>
                      <a:pt x="375" y="652"/>
                      <a:pt x="545" y="1401"/>
                      <a:pt x="491" y="2142"/>
                    </a:cubicBezTo>
                    <a:cubicBezTo>
                      <a:pt x="714" y="1410"/>
                      <a:pt x="500" y="581"/>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0"/>
              <p:cNvSpPr/>
              <p:nvPr/>
            </p:nvSpPr>
            <p:spPr>
              <a:xfrm>
                <a:off x="4371003"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0"/>
              <p:cNvSpPr/>
              <p:nvPr/>
            </p:nvSpPr>
            <p:spPr>
              <a:xfrm>
                <a:off x="4543901"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4492153" y="1585968"/>
                <a:ext cx="71911" cy="34095"/>
              </a:xfrm>
              <a:custGeom>
                <a:rect b="b" l="l" r="r" t="t"/>
                <a:pathLst>
                  <a:path extrusionOk="0" h="394" w="831">
                    <a:moveTo>
                      <a:pt x="420" y="1"/>
                    </a:moveTo>
                    <a:cubicBezTo>
                      <a:pt x="277" y="1"/>
                      <a:pt x="143" y="72"/>
                      <a:pt x="54" y="197"/>
                    </a:cubicBezTo>
                    <a:lnTo>
                      <a:pt x="36" y="224"/>
                    </a:lnTo>
                    <a:cubicBezTo>
                      <a:pt x="1" y="268"/>
                      <a:pt x="19" y="340"/>
                      <a:pt x="63" y="375"/>
                    </a:cubicBezTo>
                    <a:cubicBezTo>
                      <a:pt x="90" y="384"/>
                      <a:pt x="108" y="393"/>
                      <a:pt x="126" y="393"/>
                    </a:cubicBezTo>
                    <a:cubicBezTo>
                      <a:pt x="161" y="393"/>
                      <a:pt x="197" y="375"/>
                      <a:pt x="224" y="348"/>
                    </a:cubicBezTo>
                    <a:lnTo>
                      <a:pt x="242" y="322"/>
                    </a:lnTo>
                    <a:cubicBezTo>
                      <a:pt x="277" y="259"/>
                      <a:pt x="349" y="224"/>
                      <a:pt x="429" y="224"/>
                    </a:cubicBezTo>
                    <a:cubicBezTo>
                      <a:pt x="500" y="224"/>
                      <a:pt x="572" y="250"/>
                      <a:pt x="616" y="313"/>
                    </a:cubicBezTo>
                    <a:cubicBezTo>
                      <a:pt x="638" y="345"/>
                      <a:pt x="672" y="361"/>
                      <a:pt x="707" y="361"/>
                    </a:cubicBezTo>
                    <a:cubicBezTo>
                      <a:pt x="731" y="361"/>
                      <a:pt x="755" y="354"/>
                      <a:pt x="777" y="340"/>
                    </a:cubicBezTo>
                    <a:cubicBezTo>
                      <a:pt x="821" y="304"/>
                      <a:pt x="830" y="233"/>
                      <a:pt x="795" y="179"/>
                    </a:cubicBezTo>
                    <a:cubicBezTo>
                      <a:pt x="705" y="63"/>
                      <a:pt x="572"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0"/>
              <p:cNvSpPr/>
              <p:nvPr/>
            </p:nvSpPr>
            <p:spPr>
              <a:xfrm>
                <a:off x="4262920" y="1230825"/>
                <a:ext cx="667012" cy="386119"/>
              </a:xfrm>
              <a:custGeom>
                <a:rect b="b" l="l" r="r" t="t"/>
                <a:pathLst>
                  <a:path extrusionOk="0" h="4462" w="7708">
                    <a:moveTo>
                      <a:pt x="4327" y="54"/>
                    </a:moveTo>
                    <a:cubicBezTo>
                      <a:pt x="4050" y="135"/>
                      <a:pt x="3783" y="260"/>
                      <a:pt x="3497" y="286"/>
                    </a:cubicBezTo>
                    <a:lnTo>
                      <a:pt x="3497" y="286"/>
                    </a:lnTo>
                    <a:cubicBezTo>
                      <a:pt x="3283" y="304"/>
                      <a:pt x="3060" y="269"/>
                      <a:pt x="2837" y="224"/>
                    </a:cubicBezTo>
                    <a:lnTo>
                      <a:pt x="2837" y="224"/>
                    </a:lnTo>
                    <a:cubicBezTo>
                      <a:pt x="2623" y="179"/>
                      <a:pt x="2409" y="144"/>
                      <a:pt x="2195" y="161"/>
                    </a:cubicBezTo>
                    <a:lnTo>
                      <a:pt x="2195" y="161"/>
                    </a:lnTo>
                    <a:cubicBezTo>
                      <a:pt x="1642" y="197"/>
                      <a:pt x="1178" y="670"/>
                      <a:pt x="1080" y="1205"/>
                    </a:cubicBezTo>
                    <a:lnTo>
                      <a:pt x="1080" y="1205"/>
                    </a:lnTo>
                    <a:cubicBezTo>
                      <a:pt x="0" y="1294"/>
                      <a:pt x="161" y="1919"/>
                      <a:pt x="375" y="2668"/>
                    </a:cubicBezTo>
                    <a:lnTo>
                      <a:pt x="375" y="2668"/>
                    </a:lnTo>
                    <a:cubicBezTo>
                      <a:pt x="580" y="3418"/>
                      <a:pt x="946" y="4408"/>
                      <a:pt x="946" y="4408"/>
                    </a:cubicBezTo>
                    <a:lnTo>
                      <a:pt x="946" y="4408"/>
                    </a:lnTo>
                    <a:cubicBezTo>
                      <a:pt x="1142" y="3908"/>
                      <a:pt x="1312" y="3444"/>
                      <a:pt x="1517" y="2936"/>
                    </a:cubicBezTo>
                    <a:lnTo>
                      <a:pt x="1517" y="2936"/>
                    </a:lnTo>
                    <a:cubicBezTo>
                      <a:pt x="1954" y="3025"/>
                      <a:pt x="2400" y="3114"/>
                      <a:pt x="2846" y="3088"/>
                    </a:cubicBezTo>
                    <a:lnTo>
                      <a:pt x="2846" y="3088"/>
                    </a:lnTo>
                    <a:cubicBezTo>
                      <a:pt x="3292" y="3061"/>
                      <a:pt x="3702" y="2873"/>
                      <a:pt x="4006" y="2543"/>
                    </a:cubicBezTo>
                    <a:lnTo>
                      <a:pt x="4006" y="2543"/>
                    </a:lnTo>
                    <a:cubicBezTo>
                      <a:pt x="4166" y="2873"/>
                      <a:pt x="4532" y="3096"/>
                      <a:pt x="4907" y="3096"/>
                    </a:cubicBezTo>
                    <a:lnTo>
                      <a:pt x="4907" y="3096"/>
                    </a:lnTo>
                    <a:cubicBezTo>
                      <a:pt x="5058" y="3096"/>
                      <a:pt x="5237" y="3052"/>
                      <a:pt x="5371" y="3150"/>
                    </a:cubicBezTo>
                    <a:lnTo>
                      <a:pt x="5371" y="3150"/>
                    </a:lnTo>
                    <a:cubicBezTo>
                      <a:pt x="5522" y="3248"/>
                      <a:pt x="5531" y="3462"/>
                      <a:pt x="5522" y="3650"/>
                    </a:cubicBezTo>
                    <a:lnTo>
                      <a:pt x="5522" y="3650"/>
                    </a:lnTo>
                    <a:cubicBezTo>
                      <a:pt x="5513" y="3837"/>
                      <a:pt x="5522" y="4051"/>
                      <a:pt x="5665" y="4158"/>
                    </a:cubicBezTo>
                    <a:lnTo>
                      <a:pt x="5665" y="4158"/>
                    </a:lnTo>
                    <a:cubicBezTo>
                      <a:pt x="5799" y="4256"/>
                      <a:pt x="5986" y="4229"/>
                      <a:pt x="6147" y="4185"/>
                    </a:cubicBezTo>
                    <a:lnTo>
                      <a:pt x="6147" y="4185"/>
                    </a:lnTo>
                    <a:cubicBezTo>
                      <a:pt x="6307" y="4140"/>
                      <a:pt x="6486" y="4087"/>
                      <a:pt x="6637" y="4167"/>
                    </a:cubicBezTo>
                    <a:lnTo>
                      <a:pt x="6637" y="4167"/>
                    </a:lnTo>
                    <a:cubicBezTo>
                      <a:pt x="6736" y="4212"/>
                      <a:pt x="6798" y="4310"/>
                      <a:pt x="6896" y="4372"/>
                    </a:cubicBezTo>
                    <a:lnTo>
                      <a:pt x="6896" y="4372"/>
                    </a:lnTo>
                    <a:cubicBezTo>
                      <a:pt x="7030" y="4461"/>
                      <a:pt x="7217" y="4452"/>
                      <a:pt x="7360" y="4372"/>
                    </a:cubicBezTo>
                    <a:lnTo>
                      <a:pt x="7360" y="4372"/>
                    </a:lnTo>
                    <a:cubicBezTo>
                      <a:pt x="7494" y="4310"/>
                      <a:pt x="7601" y="4194"/>
                      <a:pt x="7681" y="4069"/>
                    </a:cubicBezTo>
                    <a:lnTo>
                      <a:pt x="7681" y="4069"/>
                    </a:lnTo>
                    <a:cubicBezTo>
                      <a:pt x="7601" y="4176"/>
                      <a:pt x="7405" y="4176"/>
                      <a:pt x="7298" y="4078"/>
                    </a:cubicBezTo>
                    <a:lnTo>
                      <a:pt x="7298" y="4078"/>
                    </a:lnTo>
                    <a:cubicBezTo>
                      <a:pt x="7191" y="3962"/>
                      <a:pt x="7173" y="3783"/>
                      <a:pt x="7199" y="3623"/>
                    </a:cubicBezTo>
                    <a:lnTo>
                      <a:pt x="7199" y="3623"/>
                    </a:lnTo>
                    <a:cubicBezTo>
                      <a:pt x="7235" y="3471"/>
                      <a:pt x="7307" y="3328"/>
                      <a:pt x="7351" y="3168"/>
                    </a:cubicBezTo>
                    <a:lnTo>
                      <a:pt x="7351" y="3168"/>
                    </a:lnTo>
                    <a:cubicBezTo>
                      <a:pt x="7396" y="3016"/>
                      <a:pt x="7396" y="2838"/>
                      <a:pt x="7307" y="2713"/>
                    </a:cubicBezTo>
                    <a:lnTo>
                      <a:pt x="7307" y="2713"/>
                    </a:lnTo>
                    <a:cubicBezTo>
                      <a:pt x="7217" y="2570"/>
                      <a:pt x="7030" y="2517"/>
                      <a:pt x="6932" y="2383"/>
                    </a:cubicBezTo>
                    <a:lnTo>
                      <a:pt x="6932" y="2383"/>
                    </a:lnTo>
                    <a:cubicBezTo>
                      <a:pt x="6709" y="2097"/>
                      <a:pt x="6985" y="1642"/>
                      <a:pt x="6816" y="1312"/>
                    </a:cubicBezTo>
                    <a:lnTo>
                      <a:pt x="6816" y="1312"/>
                    </a:lnTo>
                    <a:cubicBezTo>
                      <a:pt x="6718" y="1125"/>
                      <a:pt x="6495" y="1036"/>
                      <a:pt x="6290" y="982"/>
                    </a:cubicBezTo>
                    <a:lnTo>
                      <a:pt x="6290" y="982"/>
                    </a:lnTo>
                    <a:cubicBezTo>
                      <a:pt x="6075" y="929"/>
                      <a:pt x="5852" y="893"/>
                      <a:pt x="5683" y="759"/>
                    </a:cubicBezTo>
                    <a:lnTo>
                      <a:pt x="5683" y="759"/>
                    </a:lnTo>
                    <a:cubicBezTo>
                      <a:pt x="5469" y="599"/>
                      <a:pt x="5380" y="295"/>
                      <a:pt x="5157" y="135"/>
                    </a:cubicBezTo>
                    <a:lnTo>
                      <a:pt x="5157" y="135"/>
                    </a:lnTo>
                    <a:cubicBezTo>
                      <a:pt x="5023" y="37"/>
                      <a:pt x="4871" y="1"/>
                      <a:pt x="4702" y="1"/>
                    </a:cubicBezTo>
                    <a:lnTo>
                      <a:pt x="4702" y="1"/>
                    </a:lnTo>
                    <a:cubicBezTo>
                      <a:pt x="4577" y="1"/>
                      <a:pt x="4452" y="28"/>
                      <a:pt x="4327" y="54"/>
                    </a:cubicBezTo>
                    <a:moveTo>
                      <a:pt x="7681" y="4069"/>
                    </a:moveTo>
                    <a:cubicBezTo>
                      <a:pt x="7690" y="4060"/>
                      <a:pt x="7699" y="4042"/>
                      <a:pt x="7708" y="4033"/>
                    </a:cubicBezTo>
                    <a:lnTo>
                      <a:pt x="7708" y="4033"/>
                    </a:lnTo>
                    <a:cubicBezTo>
                      <a:pt x="7699" y="4042"/>
                      <a:pt x="7690" y="4060"/>
                      <a:pt x="7681" y="4069"/>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0"/>
              <p:cNvSpPr/>
              <p:nvPr/>
            </p:nvSpPr>
            <p:spPr>
              <a:xfrm>
                <a:off x="5473380" y="2505670"/>
                <a:ext cx="651609" cy="149619"/>
              </a:xfrm>
              <a:custGeom>
                <a:rect b="b" l="l" r="r" t="t"/>
                <a:pathLst>
                  <a:path extrusionOk="0" h="1729" w="7530">
                    <a:moveTo>
                      <a:pt x="2702" y="0"/>
                    </a:moveTo>
                    <a:cubicBezTo>
                      <a:pt x="2499" y="0"/>
                      <a:pt x="2299" y="8"/>
                      <a:pt x="2106" y="24"/>
                    </a:cubicBezTo>
                    <a:lnTo>
                      <a:pt x="2106" y="33"/>
                    </a:lnTo>
                    <a:cubicBezTo>
                      <a:pt x="1999" y="33"/>
                      <a:pt x="1883" y="42"/>
                      <a:pt x="1776" y="51"/>
                    </a:cubicBezTo>
                    <a:cubicBezTo>
                      <a:pt x="1285" y="105"/>
                      <a:pt x="634" y="194"/>
                      <a:pt x="0" y="372"/>
                    </a:cubicBezTo>
                    <a:cubicBezTo>
                      <a:pt x="491" y="301"/>
                      <a:pt x="982" y="221"/>
                      <a:pt x="1481" y="149"/>
                    </a:cubicBezTo>
                    <a:cubicBezTo>
                      <a:pt x="1795" y="108"/>
                      <a:pt x="2117" y="94"/>
                      <a:pt x="2438" y="94"/>
                    </a:cubicBezTo>
                    <a:cubicBezTo>
                      <a:pt x="2610" y="94"/>
                      <a:pt x="2782" y="98"/>
                      <a:pt x="2953" y="105"/>
                    </a:cubicBezTo>
                    <a:cubicBezTo>
                      <a:pt x="3997" y="149"/>
                      <a:pt x="5032" y="363"/>
                      <a:pt x="6031" y="631"/>
                    </a:cubicBezTo>
                    <a:cubicBezTo>
                      <a:pt x="6397" y="738"/>
                      <a:pt x="6780" y="845"/>
                      <a:pt x="7066" y="1095"/>
                    </a:cubicBezTo>
                    <a:cubicBezTo>
                      <a:pt x="7244" y="1255"/>
                      <a:pt x="7378" y="1487"/>
                      <a:pt x="7414" y="1728"/>
                    </a:cubicBezTo>
                    <a:cubicBezTo>
                      <a:pt x="7530" y="1229"/>
                      <a:pt x="7119" y="836"/>
                      <a:pt x="6424" y="604"/>
                    </a:cubicBezTo>
                    <a:cubicBezTo>
                      <a:pt x="5744" y="377"/>
                      <a:pt x="4139" y="0"/>
                      <a:pt x="270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0"/>
              <p:cNvSpPr/>
              <p:nvPr/>
            </p:nvSpPr>
            <p:spPr>
              <a:xfrm>
                <a:off x="2945848" y="2505670"/>
                <a:ext cx="651695" cy="149619"/>
              </a:xfrm>
              <a:custGeom>
                <a:rect b="b" l="l" r="r" t="t"/>
                <a:pathLst>
                  <a:path extrusionOk="0" h="1729" w="7531">
                    <a:moveTo>
                      <a:pt x="4829" y="0"/>
                    </a:moveTo>
                    <a:cubicBezTo>
                      <a:pt x="3392" y="0"/>
                      <a:pt x="1787" y="377"/>
                      <a:pt x="1107" y="604"/>
                    </a:cubicBezTo>
                    <a:cubicBezTo>
                      <a:pt x="411" y="836"/>
                      <a:pt x="1" y="1229"/>
                      <a:pt x="117" y="1728"/>
                    </a:cubicBezTo>
                    <a:cubicBezTo>
                      <a:pt x="153" y="1487"/>
                      <a:pt x="286" y="1255"/>
                      <a:pt x="465" y="1095"/>
                    </a:cubicBezTo>
                    <a:cubicBezTo>
                      <a:pt x="750" y="845"/>
                      <a:pt x="1134" y="738"/>
                      <a:pt x="1500" y="631"/>
                    </a:cubicBezTo>
                    <a:cubicBezTo>
                      <a:pt x="2499" y="363"/>
                      <a:pt x="3534" y="149"/>
                      <a:pt x="4577" y="105"/>
                    </a:cubicBezTo>
                    <a:cubicBezTo>
                      <a:pt x="4748" y="98"/>
                      <a:pt x="4920" y="94"/>
                      <a:pt x="5092" y="94"/>
                    </a:cubicBezTo>
                    <a:cubicBezTo>
                      <a:pt x="5414" y="94"/>
                      <a:pt x="5735" y="108"/>
                      <a:pt x="6049" y="149"/>
                    </a:cubicBezTo>
                    <a:cubicBezTo>
                      <a:pt x="6549" y="221"/>
                      <a:pt x="7040" y="301"/>
                      <a:pt x="7530" y="372"/>
                    </a:cubicBezTo>
                    <a:cubicBezTo>
                      <a:pt x="6897" y="194"/>
                      <a:pt x="6246" y="105"/>
                      <a:pt x="5755" y="51"/>
                    </a:cubicBezTo>
                    <a:cubicBezTo>
                      <a:pt x="5648" y="42"/>
                      <a:pt x="5532" y="33"/>
                      <a:pt x="5425" y="33"/>
                    </a:cubicBezTo>
                    <a:lnTo>
                      <a:pt x="5425" y="24"/>
                    </a:lnTo>
                    <a:cubicBezTo>
                      <a:pt x="5231" y="8"/>
                      <a:pt x="5032" y="0"/>
                      <a:pt x="4829" y="0"/>
                    </a:cubicBezTo>
                    <a:close/>
                  </a:path>
                </a:pathLst>
              </a:custGeom>
              <a:solidFill>
                <a:srgbClr val="FFA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0"/>
              <p:cNvSpPr/>
              <p:nvPr/>
            </p:nvSpPr>
            <p:spPr>
              <a:xfrm>
                <a:off x="4289919" y="1357427"/>
                <a:ext cx="78055" cy="178435"/>
              </a:xfrm>
              <a:custGeom>
                <a:rect b="b" l="l" r="r" t="t"/>
                <a:pathLst>
                  <a:path extrusionOk="0" h="2062" w="902">
                    <a:moveTo>
                      <a:pt x="152" y="179"/>
                    </a:moveTo>
                    <a:cubicBezTo>
                      <a:pt x="36" y="322"/>
                      <a:pt x="0" y="527"/>
                      <a:pt x="27" y="724"/>
                    </a:cubicBezTo>
                    <a:lnTo>
                      <a:pt x="27" y="724"/>
                    </a:lnTo>
                    <a:cubicBezTo>
                      <a:pt x="54" y="911"/>
                      <a:pt x="134" y="1089"/>
                      <a:pt x="215" y="1259"/>
                    </a:cubicBezTo>
                    <a:lnTo>
                      <a:pt x="215" y="1259"/>
                    </a:lnTo>
                    <a:cubicBezTo>
                      <a:pt x="161" y="1027"/>
                      <a:pt x="188" y="777"/>
                      <a:pt x="295" y="554"/>
                    </a:cubicBezTo>
                    <a:lnTo>
                      <a:pt x="295" y="554"/>
                    </a:lnTo>
                    <a:cubicBezTo>
                      <a:pt x="295" y="724"/>
                      <a:pt x="295" y="884"/>
                      <a:pt x="295" y="1045"/>
                    </a:cubicBezTo>
                    <a:lnTo>
                      <a:pt x="295" y="1045"/>
                    </a:lnTo>
                    <a:cubicBezTo>
                      <a:pt x="313" y="884"/>
                      <a:pt x="375" y="732"/>
                      <a:pt x="482" y="608"/>
                    </a:cubicBezTo>
                    <a:lnTo>
                      <a:pt x="482" y="608"/>
                    </a:lnTo>
                    <a:cubicBezTo>
                      <a:pt x="402" y="1089"/>
                      <a:pt x="420" y="1589"/>
                      <a:pt x="536" y="2062"/>
                    </a:cubicBezTo>
                    <a:lnTo>
                      <a:pt x="536" y="2062"/>
                    </a:lnTo>
                    <a:cubicBezTo>
                      <a:pt x="678" y="1678"/>
                      <a:pt x="803" y="1277"/>
                      <a:pt x="901" y="875"/>
                    </a:cubicBezTo>
                    <a:lnTo>
                      <a:pt x="901" y="875"/>
                    </a:lnTo>
                    <a:cubicBezTo>
                      <a:pt x="812" y="982"/>
                      <a:pt x="723" y="1089"/>
                      <a:pt x="643" y="1205"/>
                    </a:cubicBezTo>
                    <a:lnTo>
                      <a:pt x="643" y="1205"/>
                    </a:lnTo>
                    <a:cubicBezTo>
                      <a:pt x="678" y="911"/>
                      <a:pt x="732" y="617"/>
                      <a:pt x="821" y="331"/>
                    </a:cubicBezTo>
                    <a:lnTo>
                      <a:pt x="821" y="331"/>
                    </a:lnTo>
                    <a:cubicBezTo>
                      <a:pt x="669" y="313"/>
                      <a:pt x="509" y="331"/>
                      <a:pt x="366" y="385"/>
                    </a:cubicBezTo>
                    <a:lnTo>
                      <a:pt x="366" y="385"/>
                    </a:lnTo>
                    <a:cubicBezTo>
                      <a:pt x="527" y="295"/>
                      <a:pt x="634" y="153"/>
                      <a:pt x="830" y="81"/>
                    </a:cubicBezTo>
                    <a:lnTo>
                      <a:pt x="830" y="81"/>
                    </a:lnTo>
                    <a:cubicBezTo>
                      <a:pt x="732" y="28"/>
                      <a:pt x="625" y="1"/>
                      <a:pt x="527" y="1"/>
                    </a:cubicBezTo>
                    <a:lnTo>
                      <a:pt x="527" y="1"/>
                    </a:lnTo>
                    <a:cubicBezTo>
                      <a:pt x="384" y="1"/>
                      <a:pt x="250" y="54"/>
                      <a:pt x="152" y="179"/>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4372474" y="1250123"/>
                <a:ext cx="412339" cy="135254"/>
              </a:xfrm>
              <a:custGeom>
                <a:rect b="b" l="l" r="r" t="t"/>
                <a:pathLst>
                  <a:path extrusionOk="0" h="1563" w="4765">
                    <a:moveTo>
                      <a:pt x="3355" y="19"/>
                    </a:moveTo>
                    <a:cubicBezTo>
                      <a:pt x="3159" y="37"/>
                      <a:pt x="2990" y="144"/>
                      <a:pt x="2829" y="260"/>
                    </a:cubicBezTo>
                    <a:lnTo>
                      <a:pt x="2829" y="260"/>
                    </a:lnTo>
                    <a:cubicBezTo>
                      <a:pt x="2677" y="385"/>
                      <a:pt x="2535" y="518"/>
                      <a:pt x="2356" y="608"/>
                    </a:cubicBezTo>
                    <a:lnTo>
                      <a:pt x="2356" y="608"/>
                    </a:lnTo>
                    <a:cubicBezTo>
                      <a:pt x="1973" y="795"/>
                      <a:pt x="1509" y="724"/>
                      <a:pt x="1080" y="643"/>
                    </a:cubicBezTo>
                    <a:lnTo>
                      <a:pt x="1080" y="643"/>
                    </a:lnTo>
                    <a:cubicBezTo>
                      <a:pt x="1419" y="501"/>
                      <a:pt x="1803" y="483"/>
                      <a:pt x="2151" y="581"/>
                    </a:cubicBezTo>
                    <a:lnTo>
                      <a:pt x="2151" y="581"/>
                    </a:lnTo>
                    <a:cubicBezTo>
                      <a:pt x="1785" y="376"/>
                      <a:pt x="1348" y="313"/>
                      <a:pt x="938" y="393"/>
                    </a:cubicBezTo>
                    <a:lnTo>
                      <a:pt x="938" y="393"/>
                    </a:lnTo>
                    <a:cubicBezTo>
                      <a:pt x="1107" y="331"/>
                      <a:pt x="1286" y="269"/>
                      <a:pt x="1464" y="206"/>
                    </a:cubicBezTo>
                    <a:lnTo>
                      <a:pt x="1464" y="206"/>
                    </a:lnTo>
                    <a:cubicBezTo>
                      <a:pt x="1098" y="1"/>
                      <a:pt x="840" y="63"/>
                      <a:pt x="527" y="295"/>
                    </a:cubicBezTo>
                    <a:lnTo>
                      <a:pt x="527" y="295"/>
                    </a:lnTo>
                    <a:cubicBezTo>
                      <a:pt x="206" y="554"/>
                      <a:pt x="179" y="840"/>
                      <a:pt x="1" y="1170"/>
                    </a:cubicBezTo>
                    <a:lnTo>
                      <a:pt x="1" y="1170"/>
                    </a:lnTo>
                    <a:cubicBezTo>
                      <a:pt x="90" y="1000"/>
                      <a:pt x="260" y="866"/>
                      <a:pt x="456" y="831"/>
                    </a:cubicBezTo>
                    <a:lnTo>
                      <a:pt x="456" y="831"/>
                    </a:lnTo>
                    <a:cubicBezTo>
                      <a:pt x="367" y="964"/>
                      <a:pt x="278" y="1098"/>
                      <a:pt x="197" y="1232"/>
                    </a:cubicBezTo>
                    <a:lnTo>
                      <a:pt x="197" y="1232"/>
                    </a:lnTo>
                    <a:cubicBezTo>
                      <a:pt x="456" y="1071"/>
                      <a:pt x="759" y="964"/>
                      <a:pt x="1063" y="929"/>
                    </a:cubicBezTo>
                    <a:lnTo>
                      <a:pt x="1063" y="929"/>
                    </a:lnTo>
                    <a:lnTo>
                      <a:pt x="518" y="1321"/>
                    </a:lnTo>
                    <a:lnTo>
                      <a:pt x="518" y="1321"/>
                    </a:lnTo>
                    <a:cubicBezTo>
                      <a:pt x="875" y="1116"/>
                      <a:pt x="1321" y="1063"/>
                      <a:pt x="1714" y="1170"/>
                    </a:cubicBezTo>
                    <a:lnTo>
                      <a:pt x="1714" y="1170"/>
                    </a:lnTo>
                    <a:cubicBezTo>
                      <a:pt x="1928" y="1232"/>
                      <a:pt x="2169" y="1339"/>
                      <a:pt x="2365" y="1232"/>
                    </a:cubicBezTo>
                    <a:lnTo>
                      <a:pt x="2365" y="1232"/>
                    </a:lnTo>
                    <a:cubicBezTo>
                      <a:pt x="2499" y="1161"/>
                      <a:pt x="2579" y="1009"/>
                      <a:pt x="2722" y="955"/>
                    </a:cubicBezTo>
                    <a:lnTo>
                      <a:pt x="2722" y="955"/>
                    </a:lnTo>
                    <a:cubicBezTo>
                      <a:pt x="2909" y="875"/>
                      <a:pt x="3114" y="991"/>
                      <a:pt x="3275" y="1116"/>
                    </a:cubicBezTo>
                    <a:lnTo>
                      <a:pt x="3275" y="1116"/>
                    </a:lnTo>
                    <a:cubicBezTo>
                      <a:pt x="3436" y="1241"/>
                      <a:pt x="3623" y="1375"/>
                      <a:pt x="3819" y="1339"/>
                    </a:cubicBezTo>
                    <a:lnTo>
                      <a:pt x="3819" y="1339"/>
                    </a:lnTo>
                    <a:cubicBezTo>
                      <a:pt x="3917" y="1321"/>
                      <a:pt x="4007" y="1250"/>
                      <a:pt x="4105" y="1223"/>
                    </a:cubicBezTo>
                    <a:lnTo>
                      <a:pt x="4105" y="1223"/>
                    </a:lnTo>
                    <a:cubicBezTo>
                      <a:pt x="4363" y="1125"/>
                      <a:pt x="4676" y="1303"/>
                      <a:pt x="4738" y="1562"/>
                    </a:cubicBezTo>
                    <a:lnTo>
                      <a:pt x="4738" y="1562"/>
                    </a:lnTo>
                    <a:cubicBezTo>
                      <a:pt x="4765" y="1268"/>
                      <a:pt x="4560" y="964"/>
                      <a:pt x="4265" y="884"/>
                    </a:cubicBezTo>
                    <a:lnTo>
                      <a:pt x="4265" y="884"/>
                    </a:lnTo>
                    <a:cubicBezTo>
                      <a:pt x="4149" y="857"/>
                      <a:pt x="3998" y="848"/>
                      <a:pt x="3917" y="750"/>
                    </a:cubicBezTo>
                    <a:lnTo>
                      <a:pt x="3917" y="750"/>
                    </a:lnTo>
                    <a:cubicBezTo>
                      <a:pt x="3810" y="634"/>
                      <a:pt x="3873" y="447"/>
                      <a:pt x="3819" y="295"/>
                    </a:cubicBezTo>
                    <a:lnTo>
                      <a:pt x="3819" y="295"/>
                    </a:lnTo>
                    <a:cubicBezTo>
                      <a:pt x="3766" y="117"/>
                      <a:pt x="3578" y="19"/>
                      <a:pt x="3391" y="19"/>
                    </a:cubicBezTo>
                    <a:lnTo>
                      <a:pt x="3391" y="19"/>
                    </a:lnTo>
                    <a:cubicBezTo>
                      <a:pt x="3382" y="19"/>
                      <a:pt x="3364" y="19"/>
                      <a:pt x="3355" y="19"/>
                    </a:cubicBezTo>
                    <a:close/>
                    <a:moveTo>
                      <a:pt x="233" y="1526"/>
                    </a:moveTo>
                    <a:cubicBezTo>
                      <a:pt x="331" y="1455"/>
                      <a:pt x="420" y="1393"/>
                      <a:pt x="518" y="1321"/>
                    </a:cubicBezTo>
                    <a:lnTo>
                      <a:pt x="518" y="1321"/>
                    </a:lnTo>
                    <a:cubicBezTo>
                      <a:pt x="411" y="1384"/>
                      <a:pt x="322" y="1446"/>
                      <a:pt x="233" y="1526"/>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4404925" y="1378282"/>
                <a:ext cx="273364" cy="103582"/>
              </a:xfrm>
              <a:custGeom>
                <a:rect b="b" l="l" r="r" t="t"/>
                <a:pathLst>
                  <a:path extrusionOk="0" h="1197" w="3159">
                    <a:moveTo>
                      <a:pt x="2249" y="10"/>
                    </a:moveTo>
                    <a:cubicBezTo>
                      <a:pt x="2052" y="45"/>
                      <a:pt x="1874" y="161"/>
                      <a:pt x="1669" y="197"/>
                    </a:cubicBezTo>
                    <a:lnTo>
                      <a:pt x="1669" y="197"/>
                    </a:lnTo>
                    <a:cubicBezTo>
                      <a:pt x="1392" y="251"/>
                      <a:pt x="1107" y="135"/>
                      <a:pt x="821" y="117"/>
                    </a:cubicBezTo>
                    <a:lnTo>
                      <a:pt x="821" y="117"/>
                    </a:lnTo>
                    <a:cubicBezTo>
                      <a:pt x="759" y="117"/>
                      <a:pt x="688" y="117"/>
                      <a:pt x="625" y="126"/>
                    </a:cubicBezTo>
                    <a:lnTo>
                      <a:pt x="625" y="126"/>
                    </a:lnTo>
                    <a:cubicBezTo>
                      <a:pt x="402" y="152"/>
                      <a:pt x="206" y="295"/>
                      <a:pt x="1" y="322"/>
                    </a:cubicBezTo>
                    <a:lnTo>
                      <a:pt x="1" y="322"/>
                    </a:lnTo>
                    <a:cubicBezTo>
                      <a:pt x="143" y="304"/>
                      <a:pt x="286" y="313"/>
                      <a:pt x="429" y="322"/>
                    </a:cubicBezTo>
                    <a:lnTo>
                      <a:pt x="429" y="322"/>
                    </a:lnTo>
                    <a:cubicBezTo>
                      <a:pt x="607" y="340"/>
                      <a:pt x="777" y="358"/>
                      <a:pt x="946" y="313"/>
                    </a:cubicBezTo>
                    <a:lnTo>
                      <a:pt x="946" y="313"/>
                    </a:lnTo>
                    <a:cubicBezTo>
                      <a:pt x="652" y="384"/>
                      <a:pt x="366" y="465"/>
                      <a:pt x="72" y="545"/>
                    </a:cubicBezTo>
                    <a:lnTo>
                      <a:pt x="72" y="545"/>
                    </a:lnTo>
                    <a:cubicBezTo>
                      <a:pt x="304" y="554"/>
                      <a:pt x="527" y="572"/>
                      <a:pt x="759" y="590"/>
                    </a:cubicBezTo>
                    <a:lnTo>
                      <a:pt x="759" y="590"/>
                    </a:lnTo>
                    <a:cubicBezTo>
                      <a:pt x="536" y="643"/>
                      <a:pt x="313" y="697"/>
                      <a:pt x="90" y="750"/>
                    </a:cubicBezTo>
                    <a:lnTo>
                      <a:pt x="90" y="750"/>
                    </a:lnTo>
                    <a:cubicBezTo>
                      <a:pt x="509" y="1080"/>
                      <a:pt x="1080" y="1196"/>
                      <a:pt x="1598" y="1062"/>
                    </a:cubicBezTo>
                    <a:lnTo>
                      <a:pt x="1598" y="1062"/>
                    </a:lnTo>
                    <a:cubicBezTo>
                      <a:pt x="1285" y="1018"/>
                      <a:pt x="982" y="902"/>
                      <a:pt x="723" y="723"/>
                    </a:cubicBezTo>
                    <a:lnTo>
                      <a:pt x="723" y="723"/>
                    </a:lnTo>
                    <a:cubicBezTo>
                      <a:pt x="1151" y="893"/>
                      <a:pt x="1660" y="875"/>
                      <a:pt x="2079" y="679"/>
                    </a:cubicBezTo>
                    <a:lnTo>
                      <a:pt x="2079" y="679"/>
                    </a:lnTo>
                    <a:cubicBezTo>
                      <a:pt x="1829" y="741"/>
                      <a:pt x="1562" y="741"/>
                      <a:pt x="1312" y="661"/>
                    </a:cubicBezTo>
                    <a:lnTo>
                      <a:pt x="1312" y="661"/>
                    </a:lnTo>
                    <a:cubicBezTo>
                      <a:pt x="1464" y="670"/>
                      <a:pt x="1624" y="616"/>
                      <a:pt x="1749" y="536"/>
                    </a:cubicBezTo>
                    <a:lnTo>
                      <a:pt x="1749" y="536"/>
                    </a:lnTo>
                    <a:cubicBezTo>
                      <a:pt x="1945" y="411"/>
                      <a:pt x="2133" y="233"/>
                      <a:pt x="2365" y="197"/>
                    </a:cubicBezTo>
                    <a:lnTo>
                      <a:pt x="2365" y="197"/>
                    </a:lnTo>
                    <a:cubicBezTo>
                      <a:pt x="2659" y="161"/>
                      <a:pt x="2927" y="349"/>
                      <a:pt x="3159" y="527"/>
                    </a:cubicBezTo>
                    <a:lnTo>
                      <a:pt x="3159" y="527"/>
                    </a:lnTo>
                    <a:cubicBezTo>
                      <a:pt x="3043" y="215"/>
                      <a:pt x="2713" y="1"/>
                      <a:pt x="2383" y="1"/>
                    </a:cubicBezTo>
                    <a:lnTo>
                      <a:pt x="2383" y="1"/>
                    </a:lnTo>
                    <a:cubicBezTo>
                      <a:pt x="2338" y="1"/>
                      <a:pt x="2293" y="1"/>
                      <a:pt x="2249" y="10"/>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4762404" y="1360542"/>
                <a:ext cx="126687" cy="227847"/>
              </a:xfrm>
              <a:custGeom>
                <a:rect b="b" l="l" r="r" t="t"/>
                <a:pathLst>
                  <a:path extrusionOk="0" h="2633" w="1464">
                    <a:moveTo>
                      <a:pt x="625" y="473"/>
                    </a:moveTo>
                    <a:cubicBezTo>
                      <a:pt x="625" y="563"/>
                      <a:pt x="562" y="705"/>
                      <a:pt x="616" y="786"/>
                    </a:cubicBezTo>
                    <a:lnTo>
                      <a:pt x="616" y="786"/>
                    </a:lnTo>
                    <a:cubicBezTo>
                      <a:pt x="553" y="688"/>
                      <a:pt x="491" y="589"/>
                      <a:pt x="419" y="491"/>
                    </a:cubicBezTo>
                    <a:lnTo>
                      <a:pt x="419" y="491"/>
                    </a:lnTo>
                    <a:cubicBezTo>
                      <a:pt x="410" y="723"/>
                      <a:pt x="473" y="955"/>
                      <a:pt x="589" y="1151"/>
                    </a:cubicBezTo>
                    <a:lnTo>
                      <a:pt x="589" y="1151"/>
                    </a:lnTo>
                    <a:cubicBezTo>
                      <a:pt x="428" y="1027"/>
                      <a:pt x="321" y="839"/>
                      <a:pt x="277" y="643"/>
                    </a:cubicBezTo>
                    <a:lnTo>
                      <a:pt x="277" y="643"/>
                    </a:lnTo>
                    <a:cubicBezTo>
                      <a:pt x="241" y="830"/>
                      <a:pt x="286" y="1035"/>
                      <a:pt x="393" y="1196"/>
                    </a:cubicBezTo>
                    <a:lnTo>
                      <a:pt x="393" y="1196"/>
                    </a:lnTo>
                    <a:cubicBezTo>
                      <a:pt x="205" y="1062"/>
                      <a:pt x="80" y="848"/>
                      <a:pt x="63" y="616"/>
                    </a:cubicBezTo>
                    <a:lnTo>
                      <a:pt x="63" y="616"/>
                    </a:lnTo>
                    <a:cubicBezTo>
                      <a:pt x="0" y="893"/>
                      <a:pt x="107" y="1205"/>
                      <a:pt x="330" y="1383"/>
                    </a:cubicBezTo>
                    <a:lnTo>
                      <a:pt x="330" y="1383"/>
                    </a:lnTo>
                    <a:cubicBezTo>
                      <a:pt x="410" y="1455"/>
                      <a:pt x="509" y="1499"/>
                      <a:pt x="562" y="1589"/>
                    </a:cubicBezTo>
                    <a:lnTo>
                      <a:pt x="562" y="1589"/>
                    </a:lnTo>
                    <a:cubicBezTo>
                      <a:pt x="642" y="1722"/>
                      <a:pt x="607" y="1892"/>
                      <a:pt x="607" y="2044"/>
                    </a:cubicBezTo>
                    <a:lnTo>
                      <a:pt x="607" y="2044"/>
                    </a:lnTo>
                    <a:cubicBezTo>
                      <a:pt x="607" y="2204"/>
                      <a:pt x="678" y="2400"/>
                      <a:pt x="839" y="2400"/>
                    </a:cubicBezTo>
                    <a:lnTo>
                      <a:pt x="839" y="2400"/>
                    </a:lnTo>
                    <a:cubicBezTo>
                      <a:pt x="758" y="2320"/>
                      <a:pt x="758" y="2186"/>
                      <a:pt x="794" y="2070"/>
                    </a:cubicBezTo>
                    <a:lnTo>
                      <a:pt x="794" y="2070"/>
                    </a:lnTo>
                    <a:cubicBezTo>
                      <a:pt x="830" y="1963"/>
                      <a:pt x="883" y="1865"/>
                      <a:pt x="901" y="1749"/>
                    </a:cubicBezTo>
                    <a:lnTo>
                      <a:pt x="901" y="1749"/>
                    </a:lnTo>
                    <a:cubicBezTo>
                      <a:pt x="919" y="1633"/>
                      <a:pt x="865" y="1499"/>
                      <a:pt x="758" y="1464"/>
                    </a:cubicBezTo>
                    <a:lnTo>
                      <a:pt x="758" y="1464"/>
                    </a:lnTo>
                    <a:cubicBezTo>
                      <a:pt x="857" y="1419"/>
                      <a:pt x="981" y="1490"/>
                      <a:pt x="1035" y="1597"/>
                    </a:cubicBezTo>
                    <a:lnTo>
                      <a:pt x="1035" y="1597"/>
                    </a:lnTo>
                    <a:cubicBezTo>
                      <a:pt x="1080" y="1696"/>
                      <a:pt x="1062" y="1821"/>
                      <a:pt x="1044" y="1928"/>
                    </a:cubicBezTo>
                    <a:lnTo>
                      <a:pt x="1044" y="1928"/>
                    </a:lnTo>
                    <a:cubicBezTo>
                      <a:pt x="1017" y="2035"/>
                      <a:pt x="990" y="2151"/>
                      <a:pt x="1008" y="2258"/>
                    </a:cubicBezTo>
                    <a:lnTo>
                      <a:pt x="1008" y="2258"/>
                    </a:lnTo>
                    <a:cubicBezTo>
                      <a:pt x="1026" y="2445"/>
                      <a:pt x="1178" y="2597"/>
                      <a:pt x="1356" y="2632"/>
                    </a:cubicBezTo>
                    <a:lnTo>
                      <a:pt x="1356" y="2632"/>
                    </a:lnTo>
                    <a:cubicBezTo>
                      <a:pt x="1231" y="2516"/>
                      <a:pt x="1213" y="2320"/>
                      <a:pt x="1249" y="2160"/>
                    </a:cubicBezTo>
                    <a:lnTo>
                      <a:pt x="1249" y="2160"/>
                    </a:lnTo>
                    <a:cubicBezTo>
                      <a:pt x="1294" y="1999"/>
                      <a:pt x="1383" y="1847"/>
                      <a:pt x="1419" y="1678"/>
                    </a:cubicBezTo>
                    <a:lnTo>
                      <a:pt x="1419" y="1678"/>
                    </a:lnTo>
                    <a:cubicBezTo>
                      <a:pt x="1463" y="1517"/>
                      <a:pt x="1436" y="1321"/>
                      <a:pt x="1303" y="1214"/>
                    </a:cubicBezTo>
                    <a:lnTo>
                      <a:pt x="1303" y="1214"/>
                    </a:lnTo>
                    <a:cubicBezTo>
                      <a:pt x="1151" y="1107"/>
                      <a:pt x="910" y="1125"/>
                      <a:pt x="830" y="964"/>
                    </a:cubicBezTo>
                    <a:lnTo>
                      <a:pt x="830" y="964"/>
                    </a:lnTo>
                    <a:cubicBezTo>
                      <a:pt x="767" y="839"/>
                      <a:pt x="830" y="696"/>
                      <a:pt x="857" y="554"/>
                    </a:cubicBezTo>
                    <a:lnTo>
                      <a:pt x="857" y="554"/>
                    </a:lnTo>
                    <a:cubicBezTo>
                      <a:pt x="874" y="491"/>
                      <a:pt x="883" y="420"/>
                      <a:pt x="865" y="357"/>
                    </a:cubicBezTo>
                    <a:lnTo>
                      <a:pt x="865" y="357"/>
                    </a:lnTo>
                    <a:cubicBezTo>
                      <a:pt x="839" y="268"/>
                      <a:pt x="794" y="188"/>
                      <a:pt x="732" y="117"/>
                    </a:cubicBezTo>
                    <a:lnTo>
                      <a:pt x="732" y="117"/>
                    </a:lnTo>
                    <a:cubicBezTo>
                      <a:pt x="687" y="81"/>
                      <a:pt x="544" y="36"/>
                      <a:pt x="526" y="1"/>
                    </a:cubicBezTo>
                    <a:lnTo>
                      <a:pt x="526" y="1"/>
                    </a:lnTo>
                    <a:cubicBezTo>
                      <a:pt x="607" y="152"/>
                      <a:pt x="633" y="313"/>
                      <a:pt x="625" y="473"/>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4478307" y="1286468"/>
                <a:ext cx="136725" cy="48200"/>
              </a:xfrm>
              <a:custGeom>
                <a:rect b="b" l="l" r="r" t="t"/>
                <a:pathLst>
                  <a:path extrusionOk="0" h="557" w="1580">
                    <a:moveTo>
                      <a:pt x="1579" y="0"/>
                    </a:moveTo>
                    <a:lnTo>
                      <a:pt x="1579" y="0"/>
                    </a:lnTo>
                    <a:cubicBezTo>
                      <a:pt x="1295" y="291"/>
                      <a:pt x="890" y="447"/>
                      <a:pt x="487" y="447"/>
                    </a:cubicBezTo>
                    <a:cubicBezTo>
                      <a:pt x="322" y="447"/>
                      <a:pt x="156" y="421"/>
                      <a:pt x="0" y="366"/>
                    </a:cubicBezTo>
                    <a:lnTo>
                      <a:pt x="0" y="366"/>
                    </a:lnTo>
                    <a:cubicBezTo>
                      <a:pt x="195" y="486"/>
                      <a:pt x="399" y="556"/>
                      <a:pt x="615" y="556"/>
                    </a:cubicBezTo>
                    <a:cubicBezTo>
                      <a:pt x="705" y="556"/>
                      <a:pt x="798" y="544"/>
                      <a:pt x="892" y="518"/>
                    </a:cubicBezTo>
                    <a:cubicBezTo>
                      <a:pt x="1204" y="420"/>
                      <a:pt x="1445" y="304"/>
                      <a:pt x="1579"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4296842" y="1367465"/>
                <a:ext cx="26393" cy="37989"/>
              </a:xfrm>
              <a:custGeom>
                <a:rect b="b" l="l" r="r" t="t"/>
                <a:pathLst>
                  <a:path extrusionOk="0" h="439" w="305">
                    <a:moveTo>
                      <a:pt x="304" y="1"/>
                    </a:moveTo>
                    <a:cubicBezTo>
                      <a:pt x="126" y="54"/>
                      <a:pt x="1" y="260"/>
                      <a:pt x="36" y="438"/>
                    </a:cubicBezTo>
                    <a:cubicBezTo>
                      <a:pt x="90" y="269"/>
                      <a:pt x="170" y="117"/>
                      <a:pt x="30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0"/>
              <p:cNvSpPr/>
              <p:nvPr/>
            </p:nvSpPr>
            <p:spPr>
              <a:xfrm>
                <a:off x="4818738" y="1441626"/>
                <a:ext cx="57978" cy="101938"/>
              </a:xfrm>
              <a:custGeom>
                <a:rect b="b" l="l" r="r" t="t"/>
                <a:pathLst>
                  <a:path extrusionOk="0" h="1178" w="670">
                    <a:moveTo>
                      <a:pt x="607" y="411"/>
                    </a:moveTo>
                    <a:cubicBezTo>
                      <a:pt x="669" y="527"/>
                      <a:pt x="634" y="669"/>
                      <a:pt x="589" y="794"/>
                    </a:cubicBezTo>
                    <a:cubicBezTo>
                      <a:pt x="545" y="919"/>
                      <a:pt x="482" y="1044"/>
                      <a:pt x="509" y="1178"/>
                    </a:cubicBezTo>
                    <a:cubicBezTo>
                      <a:pt x="402" y="964"/>
                      <a:pt x="536" y="696"/>
                      <a:pt x="420" y="491"/>
                    </a:cubicBezTo>
                    <a:cubicBezTo>
                      <a:pt x="366" y="393"/>
                      <a:pt x="259" y="339"/>
                      <a:pt x="179" y="268"/>
                    </a:cubicBezTo>
                    <a:cubicBezTo>
                      <a:pt x="90" y="197"/>
                      <a:pt x="9" y="107"/>
                      <a:pt x="27" y="0"/>
                    </a:cubicBezTo>
                    <a:cubicBezTo>
                      <a:pt x="0" y="250"/>
                      <a:pt x="509" y="214"/>
                      <a:pt x="607" y="41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0"/>
              <p:cNvSpPr/>
              <p:nvPr/>
            </p:nvSpPr>
            <p:spPr>
              <a:xfrm>
                <a:off x="4487566" y="1392214"/>
                <a:ext cx="84977" cy="22499"/>
              </a:xfrm>
              <a:custGeom>
                <a:rect b="b" l="l" r="r" t="t"/>
                <a:pathLst>
                  <a:path extrusionOk="0" h="260" w="982">
                    <a:moveTo>
                      <a:pt x="982" y="0"/>
                    </a:moveTo>
                    <a:cubicBezTo>
                      <a:pt x="696" y="179"/>
                      <a:pt x="312" y="206"/>
                      <a:pt x="0" y="63"/>
                    </a:cubicBezTo>
                    <a:cubicBezTo>
                      <a:pt x="143" y="188"/>
                      <a:pt x="295" y="259"/>
                      <a:pt x="482" y="250"/>
                    </a:cubicBezTo>
                    <a:cubicBezTo>
                      <a:pt x="678" y="241"/>
                      <a:pt x="857" y="143"/>
                      <a:pt x="98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51"/>
          <p:cNvSpPr txBox="1"/>
          <p:nvPr>
            <p:ph type="title"/>
          </p:nvPr>
        </p:nvSpPr>
        <p:spPr>
          <a:xfrm>
            <a:off x="720000" y="3083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Execution Monitoring &amp; Risk Control</a:t>
            </a:r>
            <a:endParaRPr/>
          </a:p>
        </p:txBody>
      </p:sp>
      <p:sp>
        <p:nvSpPr>
          <p:cNvPr id="1585" name="Google Shape;1585;p51"/>
          <p:cNvSpPr txBox="1"/>
          <p:nvPr>
            <p:ph idx="1" type="body"/>
          </p:nvPr>
        </p:nvSpPr>
        <p:spPr>
          <a:xfrm>
            <a:off x="720000" y="1139549"/>
            <a:ext cx="7704000" cy="206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startAt="5"/>
            </a:pPr>
            <a:r>
              <a:rPr lang="en" sz="1400"/>
              <a:t>Implementasi Monitoring &amp; Aksi Korektif Cepat</a:t>
            </a:r>
            <a:endParaRPr sz="1400"/>
          </a:p>
          <a:p>
            <a:pPr indent="0" lvl="0" marL="457200" rtl="0" algn="l">
              <a:spcBef>
                <a:spcPts val="0"/>
              </a:spcBef>
              <a:spcAft>
                <a:spcPts val="0"/>
              </a:spcAft>
              <a:buNone/>
            </a:pPr>
            <a:r>
              <a:rPr lang="en" sz="1400"/>
              <a:t>	📊 Dashboard Tableau harian untuk metrik:</a:t>
            </a:r>
            <a:endParaRPr sz="1400"/>
          </a:p>
          <a:p>
            <a:pPr indent="-317500" lvl="0" marL="1371600" rtl="0" algn="l">
              <a:spcBef>
                <a:spcPts val="0"/>
              </a:spcBef>
              <a:spcAft>
                <a:spcPts val="0"/>
              </a:spcAft>
              <a:buSzPts val="1400"/>
              <a:buChar char="●"/>
            </a:pPr>
            <a:r>
              <a:rPr lang="en" sz="1400"/>
              <a:t>Daily Active Users</a:t>
            </a:r>
            <a:endParaRPr sz="1400"/>
          </a:p>
          <a:p>
            <a:pPr indent="-317500" lvl="0" marL="1371600" rtl="0" algn="l">
              <a:spcBef>
                <a:spcPts val="0"/>
              </a:spcBef>
              <a:spcAft>
                <a:spcPts val="0"/>
              </a:spcAft>
              <a:buSzPts val="1400"/>
              <a:buChar char="●"/>
            </a:pPr>
            <a:r>
              <a:rPr lang="en" sz="1400"/>
              <a:t>Conversion Rate</a:t>
            </a:r>
            <a:endParaRPr sz="1400"/>
          </a:p>
          <a:p>
            <a:pPr indent="-317500" lvl="0" marL="1371600" rtl="0" algn="l">
              <a:spcBef>
                <a:spcPts val="0"/>
              </a:spcBef>
              <a:spcAft>
                <a:spcPts val="0"/>
              </a:spcAft>
              <a:buSzPts val="1400"/>
              <a:buChar char="●"/>
            </a:pPr>
            <a:r>
              <a:rPr lang="en" sz="1400"/>
              <a:t>Regional Sales vs Target</a:t>
            </a:r>
            <a:endParaRPr sz="1400"/>
          </a:p>
          <a:p>
            <a:pPr indent="0" lvl="0" marL="0" rtl="0" algn="l">
              <a:spcBef>
                <a:spcPts val="0"/>
              </a:spcBef>
              <a:spcAft>
                <a:spcPts val="0"/>
              </a:spcAft>
              <a:buNone/>
            </a:pPr>
            <a:r>
              <a:rPr lang="en" sz="1400"/>
              <a:t>		🔁 Review mingguan setiap Jumat</a:t>
            </a:r>
            <a:endParaRPr sz="1400"/>
          </a:p>
          <a:p>
            <a:pPr indent="457200" lvl="0" marL="457200" rtl="0" algn="l">
              <a:spcBef>
                <a:spcPts val="0"/>
              </a:spcBef>
              <a:spcAft>
                <a:spcPts val="0"/>
              </a:spcAft>
              <a:buNone/>
            </a:pPr>
            <a:r>
              <a:rPr lang="en" sz="1400"/>
              <a:t>⚠️ Jika deviasi KPI &gt;20%, lakukan pivot strategi dalam 7 hari</a:t>
            </a:r>
            <a:endParaRPr sz="1400"/>
          </a:p>
          <a:p>
            <a:pPr indent="0" lvl="0" marL="0" rtl="0" algn="l">
              <a:spcBef>
                <a:spcPts val="0"/>
              </a:spcBef>
              <a:spcAft>
                <a:spcPts val="0"/>
              </a:spcAft>
              <a:buNone/>
            </a:pPr>
            <a:r>
              <a:t/>
            </a:r>
            <a:endParaRPr sz="1400"/>
          </a:p>
        </p:txBody>
      </p:sp>
      <p:grpSp>
        <p:nvGrpSpPr>
          <p:cNvPr id="1586" name="Google Shape;1586;p51"/>
          <p:cNvGrpSpPr/>
          <p:nvPr/>
        </p:nvGrpSpPr>
        <p:grpSpPr>
          <a:xfrm>
            <a:off x="6858121" y="3854355"/>
            <a:ext cx="2239166" cy="1289137"/>
            <a:chOff x="4745178" y="2384380"/>
            <a:chExt cx="3407649" cy="2151071"/>
          </a:xfrm>
        </p:grpSpPr>
        <p:sp>
          <p:nvSpPr>
            <p:cNvPr id="1587" name="Google Shape;1587;p51"/>
            <p:cNvSpPr/>
            <p:nvPr/>
          </p:nvSpPr>
          <p:spPr>
            <a:xfrm>
              <a:off x="5373452" y="2384380"/>
              <a:ext cx="2151113" cy="2151071"/>
            </a:xfrm>
            <a:custGeom>
              <a:rect b="b" l="l" r="r" t="t"/>
              <a:pathLst>
                <a:path extrusionOk="0" h="22160" w="22161">
                  <a:moveTo>
                    <a:pt x="22161" y="11080"/>
                  </a:moveTo>
                  <a:cubicBezTo>
                    <a:pt x="22161" y="17200"/>
                    <a:pt x="17201" y="22160"/>
                    <a:pt x="11081" y="22160"/>
                  </a:cubicBezTo>
                  <a:cubicBezTo>
                    <a:pt x="4961" y="22160"/>
                    <a:pt x="1" y="17200"/>
                    <a:pt x="1" y="11080"/>
                  </a:cubicBezTo>
                  <a:cubicBezTo>
                    <a:pt x="1" y="4960"/>
                    <a:pt x="4961" y="0"/>
                    <a:pt x="11081" y="0"/>
                  </a:cubicBezTo>
                  <a:cubicBezTo>
                    <a:pt x="17201" y="0"/>
                    <a:pt x="22161" y="4960"/>
                    <a:pt x="22161" y="11080"/>
                  </a:cubicBezTo>
                  <a:close/>
                </a:path>
              </a:pathLst>
            </a:cu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51"/>
            <p:cNvGrpSpPr/>
            <p:nvPr/>
          </p:nvGrpSpPr>
          <p:grpSpPr>
            <a:xfrm>
              <a:off x="4745178" y="2448585"/>
              <a:ext cx="3407649" cy="2022666"/>
              <a:chOff x="2938925" y="1230825"/>
              <a:chExt cx="3193074" cy="1895302"/>
            </a:xfrm>
          </p:grpSpPr>
          <p:sp>
            <p:nvSpPr>
              <p:cNvPr id="1589" name="Google Shape;1589;p51"/>
              <p:cNvSpPr/>
              <p:nvPr/>
            </p:nvSpPr>
            <p:spPr>
              <a:xfrm>
                <a:off x="3912451" y="1291054"/>
                <a:ext cx="1232864" cy="1454480"/>
              </a:xfrm>
              <a:custGeom>
                <a:rect b="b" l="l" r="r" t="t"/>
                <a:pathLst>
                  <a:path extrusionOk="0" h="16808" w="14247">
                    <a:moveTo>
                      <a:pt x="4371" y="2258"/>
                    </a:moveTo>
                    <a:cubicBezTo>
                      <a:pt x="4139" y="3810"/>
                      <a:pt x="4327" y="3382"/>
                      <a:pt x="2498" y="4765"/>
                    </a:cubicBezTo>
                    <a:lnTo>
                      <a:pt x="2498" y="4765"/>
                    </a:lnTo>
                    <a:cubicBezTo>
                      <a:pt x="660" y="6147"/>
                      <a:pt x="0" y="6825"/>
                      <a:pt x="491" y="8904"/>
                    </a:cubicBezTo>
                    <a:lnTo>
                      <a:pt x="491" y="8904"/>
                    </a:lnTo>
                    <a:cubicBezTo>
                      <a:pt x="990" y="10982"/>
                      <a:pt x="1240" y="11420"/>
                      <a:pt x="321" y="15470"/>
                    </a:cubicBezTo>
                    <a:lnTo>
                      <a:pt x="321" y="15470"/>
                    </a:lnTo>
                    <a:cubicBezTo>
                      <a:pt x="250" y="15809"/>
                      <a:pt x="170" y="16130"/>
                      <a:pt x="89" y="16442"/>
                    </a:cubicBezTo>
                    <a:lnTo>
                      <a:pt x="89" y="16442"/>
                    </a:lnTo>
                    <a:cubicBezTo>
                      <a:pt x="2355" y="16683"/>
                      <a:pt x="4710" y="16808"/>
                      <a:pt x="7119" y="16808"/>
                    </a:cubicBezTo>
                    <a:lnTo>
                      <a:pt x="7119" y="16808"/>
                    </a:lnTo>
                    <a:cubicBezTo>
                      <a:pt x="9537" y="16808"/>
                      <a:pt x="11892" y="16683"/>
                      <a:pt x="14149" y="16442"/>
                    </a:cubicBezTo>
                    <a:lnTo>
                      <a:pt x="14149" y="16442"/>
                    </a:lnTo>
                    <a:cubicBezTo>
                      <a:pt x="14069" y="16130"/>
                      <a:pt x="13997" y="15809"/>
                      <a:pt x="13917" y="15470"/>
                    </a:cubicBezTo>
                    <a:lnTo>
                      <a:pt x="13917" y="15470"/>
                    </a:lnTo>
                    <a:cubicBezTo>
                      <a:pt x="12998" y="11420"/>
                      <a:pt x="13257" y="10982"/>
                      <a:pt x="13747" y="8904"/>
                    </a:cubicBezTo>
                    <a:lnTo>
                      <a:pt x="13747" y="8904"/>
                    </a:lnTo>
                    <a:cubicBezTo>
                      <a:pt x="14247" y="6825"/>
                      <a:pt x="13587" y="6147"/>
                      <a:pt x="11749" y="4765"/>
                    </a:cubicBezTo>
                    <a:lnTo>
                      <a:pt x="11749" y="4765"/>
                    </a:lnTo>
                    <a:cubicBezTo>
                      <a:pt x="9911" y="3382"/>
                      <a:pt x="10099" y="3810"/>
                      <a:pt x="9867" y="2258"/>
                    </a:cubicBezTo>
                    <a:lnTo>
                      <a:pt x="9867" y="2258"/>
                    </a:lnTo>
                    <a:cubicBezTo>
                      <a:pt x="9635" y="714"/>
                      <a:pt x="8511" y="1"/>
                      <a:pt x="7119" y="1"/>
                    </a:cubicBezTo>
                    <a:lnTo>
                      <a:pt x="7119" y="1"/>
                    </a:lnTo>
                    <a:cubicBezTo>
                      <a:pt x="5727" y="1"/>
                      <a:pt x="4603" y="714"/>
                      <a:pt x="4371" y="2258"/>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1"/>
              <p:cNvSpPr/>
              <p:nvPr/>
            </p:nvSpPr>
            <p:spPr>
              <a:xfrm>
                <a:off x="4528498" y="1291054"/>
                <a:ext cx="592159" cy="682502"/>
              </a:xfrm>
              <a:custGeom>
                <a:rect b="b" l="l" r="r" t="t"/>
                <a:pathLst>
                  <a:path extrusionOk="0" h="7887" w="6843">
                    <a:moveTo>
                      <a:pt x="0" y="1"/>
                    </a:moveTo>
                    <a:cubicBezTo>
                      <a:pt x="1392" y="1"/>
                      <a:pt x="2516" y="991"/>
                      <a:pt x="2748" y="2543"/>
                    </a:cubicBezTo>
                    <a:cubicBezTo>
                      <a:pt x="2980" y="4095"/>
                      <a:pt x="2792" y="3667"/>
                      <a:pt x="4630" y="5050"/>
                    </a:cubicBezTo>
                    <a:cubicBezTo>
                      <a:pt x="6022" y="6094"/>
                      <a:pt x="6735" y="6736"/>
                      <a:pt x="6789" y="7887"/>
                    </a:cubicBezTo>
                    <a:cubicBezTo>
                      <a:pt x="6842" y="6558"/>
                      <a:pt x="6129" y="5898"/>
                      <a:pt x="4630" y="4765"/>
                    </a:cubicBezTo>
                    <a:cubicBezTo>
                      <a:pt x="2792" y="3382"/>
                      <a:pt x="2980" y="3810"/>
                      <a:pt x="2748" y="2258"/>
                    </a:cubicBezTo>
                    <a:cubicBezTo>
                      <a:pt x="2516" y="714"/>
                      <a:pt x="1392" y="1"/>
                      <a:pt x="0"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3936335" y="1291054"/>
                <a:ext cx="592246" cy="682502"/>
              </a:xfrm>
              <a:custGeom>
                <a:rect b="b" l="l" r="r" t="t"/>
                <a:pathLst>
                  <a:path extrusionOk="0" h="7887" w="6844">
                    <a:moveTo>
                      <a:pt x="6843" y="1"/>
                    </a:moveTo>
                    <a:cubicBezTo>
                      <a:pt x="5451" y="1"/>
                      <a:pt x="4327" y="714"/>
                      <a:pt x="4095" y="2258"/>
                    </a:cubicBezTo>
                    <a:cubicBezTo>
                      <a:pt x="3863" y="3810"/>
                      <a:pt x="4060" y="3382"/>
                      <a:pt x="2222" y="4765"/>
                    </a:cubicBezTo>
                    <a:cubicBezTo>
                      <a:pt x="714" y="5898"/>
                      <a:pt x="1" y="6558"/>
                      <a:pt x="63" y="7887"/>
                    </a:cubicBezTo>
                    <a:cubicBezTo>
                      <a:pt x="117" y="6736"/>
                      <a:pt x="830" y="6094"/>
                      <a:pt x="2222" y="5050"/>
                    </a:cubicBezTo>
                    <a:cubicBezTo>
                      <a:pt x="4060" y="3667"/>
                      <a:pt x="3863" y="4095"/>
                      <a:pt x="4095" y="2543"/>
                    </a:cubicBezTo>
                    <a:cubicBezTo>
                      <a:pt x="4327" y="991"/>
                      <a:pt x="5451" y="1"/>
                      <a:pt x="684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4043639" y="1755838"/>
                <a:ext cx="273364" cy="275701"/>
              </a:xfrm>
              <a:custGeom>
                <a:rect b="b" l="l" r="r" t="t"/>
                <a:pathLst>
                  <a:path extrusionOk="0" h="3186" w="3159">
                    <a:moveTo>
                      <a:pt x="2886" y="1"/>
                    </a:moveTo>
                    <a:cubicBezTo>
                      <a:pt x="2411" y="1"/>
                      <a:pt x="189" y="991"/>
                      <a:pt x="90" y="1472"/>
                    </a:cubicBezTo>
                    <a:cubicBezTo>
                      <a:pt x="1" y="1954"/>
                      <a:pt x="108" y="3015"/>
                      <a:pt x="429" y="3167"/>
                    </a:cubicBezTo>
                    <a:cubicBezTo>
                      <a:pt x="457" y="3180"/>
                      <a:pt x="495" y="3185"/>
                      <a:pt x="542" y="3185"/>
                    </a:cubicBezTo>
                    <a:cubicBezTo>
                      <a:pt x="1036" y="3185"/>
                      <a:pt x="2476" y="2555"/>
                      <a:pt x="2704" y="2409"/>
                    </a:cubicBezTo>
                    <a:cubicBezTo>
                      <a:pt x="2953" y="2239"/>
                      <a:pt x="3159" y="196"/>
                      <a:pt x="2962" y="18"/>
                    </a:cubicBezTo>
                    <a:cubicBezTo>
                      <a:pt x="2948" y="6"/>
                      <a:pt x="2922" y="1"/>
                      <a:pt x="288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4739991" y="1755838"/>
                <a:ext cx="274143" cy="275701"/>
              </a:xfrm>
              <a:custGeom>
                <a:rect b="b" l="l" r="r" t="t"/>
                <a:pathLst>
                  <a:path extrusionOk="0" h="3186" w="3168">
                    <a:moveTo>
                      <a:pt x="282" y="1"/>
                    </a:moveTo>
                    <a:cubicBezTo>
                      <a:pt x="246" y="1"/>
                      <a:pt x="220" y="6"/>
                      <a:pt x="206" y="18"/>
                    </a:cubicBezTo>
                    <a:cubicBezTo>
                      <a:pt x="0" y="196"/>
                      <a:pt x="214" y="2239"/>
                      <a:pt x="455" y="2409"/>
                    </a:cubicBezTo>
                    <a:cubicBezTo>
                      <a:pt x="683" y="2555"/>
                      <a:pt x="2123" y="3185"/>
                      <a:pt x="2624" y="3185"/>
                    </a:cubicBezTo>
                    <a:cubicBezTo>
                      <a:pt x="2671" y="3185"/>
                      <a:pt x="2710" y="3180"/>
                      <a:pt x="2739" y="3167"/>
                    </a:cubicBezTo>
                    <a:cubicBezTo>
                      <a:pt x="3060" y="3015"/>
                      <a:pt x="3167" y="1954"/>
                      <a:pt x="3069" y="1472"/>
                    </a:cubicBezTo>
                    <a:cubicBezTo>
                      <a:pt x="2978" y="991"/>
                      <a:pt x="757" y="1"/>
                      <a:pt x="28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4120050" y="2002811"/>
                <a:ext cx="830736" cy="742730"/>
              </a:xfrm>
              <a:custGeom>
                <a:rect b="b" l="l" r="r" t="t"/>
                <a:pathLst>
                  <a:path extrusionOk="0" h="8583" w="9600">
                    <a:moveTo>
                      <a:pt x="2677" y="108"/>
                    </a:moveTo>
                    <a:cubicBezTo>
                      <a:pt x="2079" y="242"/>
                      <a:pt x="804" y="902"/>
                      <a:pt x="714" y="1232"/>
                    </a:cubicBezTo>
                    <a:lnTo>
                      <a:pt x="714" y="1232"/>
                    </a:lnTo>
                    <a:cubicBezTo>
                      <a:pt x="625" y="1562"/>
                      <a:pt x="982" y="3890"/>
                      <a:pt x="875" y="5193"/>
                    </a:cubicBezTo>
                    <a:lnTo>
                      <a:pt x="875" y="5193"/>
                    </a:lnTo>
                    <a:cubicBezTo>
                      <a:pt x="875" y="5264"/>
                      <a:pt x="866" y="5336"/>
                      <a:pt x="848" y="5416"/>
                    </a:cubicBezTo>
                    <a:lnTo>
                      <a:pt x="848" y="5416"/>
                    </a:lnTo>
                    <a:cubicBezTo>
                      <a:pt x="848" y="5452"/>
                      <a:pt x="839" y="5487"/>
                      <a:pt x="839" y="5514"/>
                    </a:cubicBezTo>
                    <a:lnTo>
                      <a:pt x="839" y="5514"/>
                    </a:lnTo>
                    <a:cubicBezTo>
                      <a:pt x="830" y="5550"/>
                      <a:pt x="822" y="5585"/>
                      <a:pt x="822" y="5621"/>
                    </a:cubicBezTo>
                    <a:lnTo>
                      <a:pt x="822" y="5621"/>
                    </a:lnTo>
                    <a:cubicBezTo>
                      <a:pt x="804" y="5675"/>
                      <a:pt x="795" y="5728"/>
                      <a:pt x="786" y="5782"/>
                    </a:cubicBezTo>
                    <a:lnTo>
                      <a:pt x="786" y="5782"/>
                    </a:lnTo>
                    <a:cubicBezTo>
                      <a:pt x="777" y="5817"/>
                      <a:pt x="768" y="5853"/>
                      <a:pt x="759" y="5898"/>
                    </a:cubicBezTo>
                    <a:lnTo>
                      <a:pt x="759" y="5898"/>
                    </a:lnTo>
                    <a:cubicBezTo>
                      <a:pt x="759" y="5898"/>
                      <a:pt x="759" y="5907"/>
                      <a:pt x="759" y="5916"/>
                    </a:cubicBezTo>
                    <a:lnTo>
                      <a:pt x="759" y="5916"/>
                    </a:lnTo>
                    <a:cubicBezTo>
                      <a:pt x="732" y="6023"/>
                      <a:pt x="706" y="6130"/>
                      <a:pt x="679" y="6246"/>
                    </a:cubicBezTo>
                    <a:lnTo>
                      <a:pt x="679" y="6246"/>
                    </a:lnTo>
                    <a:cubicBezTo>
                      <a:pt x="679" y="6255"/>
                      <a:pt x="670" y="6255"/>
                      <a:pt x="670" y="6263"/>
                    </a:cubicBezTo>
                    <a:lnTo>
                      <a:pt x="670" y="6263"/>
                    </a:lnTo>
                    <a:cubicBezTo>
                      <a:pt x="661" y="6317"/>
                      <a:pt x="643" y="6370"/>
                      <a:pt x="625" y="6433"/>
                    </a:cubicBezTo>
                    <a:lnTo>
                      <a:pt x="625" y="6433"/>
                    </a:lnTo>
                    <a:cubicBezTo>
                      <a:pt x="625" y="6433"/>
                      <a:pt x="625" y="6433"/>
                      <a:pt x="625" y="6433"/>
                    </a:cubicBezTo>
                    <a:lnTo>
                      <a:pt x="625" y="6433"/>
                    </a:lnTo>
                    <a:cubicBezTo>
                      <a:pt x="598" y="6558"/>
                      <a:pt x="563" y="6683"/>
                      <a:pt x="527" y="6799"/>
                    </a:cubicBezTo>
                    <a:lnTo>
                      <a:pt x="527" y="6799"/>
                    </a:lnTo>
                    <a:cubicBezTo>
                      <a:pt x="518" y="6834"/>
                      <a:pt x="509" y="6861"/>
                      <a:pt x="500" y="6897"/>
                    </a:cubicBezTo>
                    <a:lnTo>
                      <a:pt x="500" y="6897"/>
                    </a:lnTo>
                    <a:cubicBezTo>
                      <a:pt x="483" y="6950"/>
                      <a:pt x="465" y="7013"/>
                      <a:pt x="447" y="7066"/>
                    </a:cubicBezTo>
                    <a:lnTo>
                      <a:pt x="447" y="7066"/>
                    </a:lnTo>
                    <a:cubicBezTo>
                      <a:pt x="429" y="7129"/>
                      <a:pt x="402" y="7191"/>
                      <a:pt x="384" y="7263"/>
                    </a:cubicBezTo>
                    <a:lnTo>
                      <a:pt x="384" y="7263"/>
                    </a:lnTo>
                    <a:cubicBezTo>
                      <a:pt x="375" y="7298"/>
                      <a:pt x="358" y="7343"/>
                      <a:pt x="349" y="7387"/>
                    </a:cubicBezTo>
                    <a:lnTo>
                      <a:pt x="349" y="7387"/>
                    </a:lnTo>
                    <a:cubicBezTo>
                      <a:pt x="331" y="7432"/>
                      <a:pt x="313" y="7477"/>
                      <a:pt x="304" y="7512"/>
                    </a:cubicBezTo>
                    <a:lnTo>
                      <a:pt x="304" y="7512"/>
                    </a:lnTo>
                    <a:cubicBezTo>
                      <a:pt x="295" y="7539"/>
                      <a:pt x="286" y="7557"/>
                      <a:pt x="286" y="7575"/>
                    </a:cubicBezTo>
                    <a:lnTo>
                      <a:pt x="286" y="7575"/>
                    </a:lnTo>
                    <a:cubicBezTo>
                      <a:pt x="268" y="7619"/>
                      <a:pt x="259" y="7664"/>
                      <a:pt x="242" y="7709"/>
                    </a:cubicBezTo>
                    <a:lnTo>
                      <a:pt x="242" y="7709"/>
                    </a:lnTo>
                    <a:cubicBezTo>
                      <a:pt x="224" y="7771"/>
                      <a:pt x="197" y="7842"/>
                      <a:pt x="179" y="7905"/>
                    </a:cubicBezTo>
                    <a:lnTo>
                      <a:pt x="179" y="7905"/>
                    </a:lnTo>
                    <a:cubicBezTo>
                      <a:pt x="161" y="7941"/>
                      <a:pt x="152" y="7967"/>
                      <a:pt x="144" y="7994"/>
                    </a:cubicBezTo>
                    <a:lnTo>
                      <a:pt x="144" y="7994"/>
                    </a:lnTo>
                    <a:cubicBezTo>
                      <a:pt x="108" y="8101"/>
                      <a:pt x="72" y="8208"/>
                      <a:pt x="36" y="8315"/>
                    </a:cubicBezTo>
                    <a:lnTo>
                      <a:pt x="36" y="8315"/>
                    </a:lnTo>
                    <a:cubicBezTo>
                      <a:pt x="28" y="8351"/>
                      <a:pt x="10" y="8387"/>
                      <a:pt x="1" y="8422"/>
                    </a:cubicBezTo>
                    <a:lnTo>
                      <a:pt x="1" y="8422"/>
                    </a:lnTo>
                    <a:cubicBezTo>
                      <a:pt x="1080" y="8494"/>
                      <a:pt x="2186" y="8547"/>
                      <a:pt x="3302" y="8565"/>
                    </a:cubicBezTo>
                    <a:lnTo>
                      <a:pt x="3302" y="8565"/>
                    </a:lnTo>
                    <a:cubicBezTo>
                      <a:pt x="3774" y="8574"/>
                      <a:pt x="4247" y="8583"/>
                      <a:pt x="4720" y="8583"/>
                    </a:cubicBezTo>
                    <a:lnTo>
                      <a:pt x="4720" y="8583"/>
                    </a:lnTo>
                    <a:cubicBezTo>
                      <a:pt x="5255" y="8583"/>
                      <a:pt x="5782" y="8574"/>
                      <a:pt x="6308" y="8565"/>
                    </a:cubicBezTo>
                    <a:lnTo>
                      <a:pt x="6308" y="8565"/>
                    </a:lnTo>
                    <a:lnTo>
                      <a:pt x="6308" y="8565"/>
                    </a:lnTo>
                    <a:cubicBezTo>
                      <a:pt x="7423" y="8538"/>
                      <a:pt x="8520" y="8485"/>
                      <a:pt x="9600" y="8404"/>
                    </a:cubicBezTo>
                    <a:lnTo>
                      <a:pt x="9600" y="8404"/>
                    </a:lnTo>
                    <a:cubicBezTo>
                      <a:pt x="9582" y="8378"/>
                      <a:pt x="9573" y="8342"/>
                      <a:pt x="9564" y="8315"/>
                    </a:cubicBezTo>
                    <a:lnTo>
                      <a:pt x="9564" y="8315"/>
                    </a:lnTo>
                    <a:cubicBezTo>
                      <a:pt x="9528" y="8208"/>
                      <a:pt x="9493" y="8101"/>
                      <a:pt x="9457" y="7994"/>
                    </a:cubicBezTo>
                    <a:lnTo>
                      <a:pt x="9457" y="7994"/>
                    </a:lnTo>
                    <a:cubicBezTo>
                      <a:pt x="9448" y="7967"/>
                      <a:pt x="9430" y="7941"/>
                      <a:pt x="9421" y="7905"/>
                    </a:cubicBezTo>
                    <a:lnTo>
                      <a:pt x="9421" y="7905"/>
                    </a:lnTo>
                    <a:cubicBezTo>
                      <a:pt x="9404" y="7842"/>
                      <a:pt x="9377" y="7771"/>
                      <a:pt x="9359" y="7709"/>
                    </a:cubicBezTo>
                    <a:lnTo>
                      <a:pt x="9359" y="7709"/>
                    </a:lnTo>
                    <a:cubicBezTo>
                      <a:pt x="9341" y="7664"/>
                      <a:pt x="9332" y="7619"/>
                      <a:pt x="9314" y="7575"/>
                    </a:cubicBezTo>
                    <a:lnTo>
                      <a:pt x="9314" y="7575"/>
                    </a:lnTo>
                    <a:cubicBezTo>
                      <a:pt x="9305" y="7557"/>
                      <a:pt x="9305" y="7539"/>
                      <a:pt x="9297" y="7512"/>
                    </a:cubicBezTo>
                    <a:lnTo>
                      <a:pt x="9297" y="7512"/>
                    </a:lnTo>
                    <a:cubicBezTo>
                      <a:pt x="9279" y="7477"/>
                      <a:pt x="9270" y="7432"/>
                      <a:pt x="9252" y="7387"/>
                    </a:cubicBezTo>
                    <a:lnTo>
                      <a:pt x="9252" y="7387"/>
                    </a:lnTo>
                    <a:cubicBezTo>
                      <a:pt x="9243" y="7343"/>
                      <a:pt x="9225" y="7298"/>
                      <a:pt x="9216" y="7263"/>
                    </a:cubicBezTo>
                    <a:lnTo>
                      <a:pt x="9216" y="7263"/>
                    </a:lnTo>
                    <a:cubicBezTo>
                      <a:pt x="9198" y="7218"/>
                      <a:pt x="9189" y="7173"/>
                      <a:pt x="9172" y="7129"/>
                    </a:cubicBezTo>
                    <a:lnTo>
                      <a:pt x="9172" y="7129"/>
                    </a:lnTo>
                    <a:cubicBezTo>
                      <a:pt x="9145" y="7022"/>
                      <a:pt x="9109" y="6906"/>
                      <a:pt x="9073" y="6799"/>
                    </a:cubicBezTo>
                    <a:lnTo>
                      <a:pt x="9073" y="6799"/>
                    </a:lnTo>
                    <a:cubicBezTo>
                      <a:pt x="9065" y="6772"/>
                      <a:pt x="9056" y="6736"/>
                      <a:pt x="9047" y="6709"/>
                    </a:cubicBezTo>
                    <a:lnTo>
                      <a:pt x="9047" y="6709"/>
                    </a:lnTo>
                    <a:cubicBezTo>
                      <a:pt x="9047" y="6692"/>
                      <a:pt x="9038" y="6683"/>
                      <a:pt x="9038" y="6665"/>
                    </a:cubicBezTo>
                    <a:lnTo>
                      <a:pt x="9038" y="6665"/>
                    </a:lnTo>
                    <a:cubicBezTo>
                      <a:pt x="9029" y="6629"/>
                      <a:pt x="9020" y="6594"/>
                      <a:pt x="9002" y="6558"/>
                    </a:cubicBezTo>
                    <a:lnTo>
                      <a:pt x="9002" y="6558"/>
                    </a:lnTo>
                    <a:cubicBezTo>
                      <a:pt x="8966" y="6406"/>
                      <a:pt x="8931" y="6263"/>
                      <a:pt x="8895" y="6130"/>
                    </a:cubicBezTo>
                    <a:lnTo>
                      <a:pt x="8895" y="6130"/>
                    </a:lnTo>
                    <a:cubicBezTo>
                      <a:pt x="8886" y="6103"/>
                      <a:pt x="8886" y="6085"/>
                      <a:pt x="8877" y="6067"/>
                    </a:cubicBezTo>
                    <a:lnTo>
                      <a:pt x="8877" y="6067"/>
                    </a:lnTo>
                    <a:cubicBezTo>
                      <a:pt x="8833" y="5871"/>
                      <a:pt x="8797" y="5693"/>
                      <a:pt x="8770" y="5532"/>
                    </a:cubicBezTo>
                    <a:lnTo>
                      <a:pt x="8770" y="5532"/>
                    </a:lnTo>
                    <a:cubicBezTo>
                      <a:pt x="8761" y="5505"/>
                      <a:pt x="8761" y="5487"/>
                      <a:pt x="8752" y="5469"/>
                    </a:cubicBezTo>
                    <a:lnTo>
                      <a:pt x="8752" y="5469"/>
                    </a:lnTo>
                    <a:cubicBezTo>
                      <a:pt x="8752" y="5452"/>
                      <a:pt x="8752" y="5434"/>
                      <a:pt x="8752" y="5416"/>
                    </a:cubicBezTo>
                    <a:lnTo>
                      <a:pt x="8752" y="5416"/>
                    </a:lnTo>
                    <a:cubicBezTo>
                      <a:pt x="8734" y="5336"/>
                      <a:pt x="8726" y="5264"/>
                      <a:pt x="8726" y="5193"/>
                    </a:cubicBezTo>
                    <a:lnTo>
                      <a:pt x="8726" y="5193"/>
                    </a:lnTo>
                    <a:cubicBezTo>
                      <a:pt x="8619" y="3890"/>
                      <a:pt x="8966" y="1562"/>
                      <a:pt x="8886" y="1232"/>
                    </a:cubicBezTo>
                    <a:lnTo>
                      <a:pt x="8886" y="1232"/>
                    </a:lnTo>
                    <a:cubicBezTo>
                      <a:pt x="8797" y="902"/>
                      <a:pt x="7521" y="242"/>
                      <a:pt x="6924" y="108"/>
                    </a:cubicBezTo>
                    <a:lnTo>
                      <a:pt x="6924" y="108"/>
                    </a:lnTo>
                    <a:cubicBezTo>
                      <a:pt x="6629" y="37"/>
                      <a:pt x="5710" y="1"/>
                      <a:pt x="4800" y="1"/>
                    </a:cubicBezTo>
                    <a:lnTo>
                      <a:pt x="4800" y="1"/>
                    </a:lnTo>
                    <a:cubicBezTo>
                      <a:pt x="3881" y="1"/>
                      <a:pt x="2971" y="37"/>
                      <a:pt x="2677" y="10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4120050" y="2419740"/>
                <a:ext cx="285739" cy="324333"/>
              </a:xfrm>
              <a:custGeom>
                <a:rect b="b" l="l" r="r" t="t"/>
                <a:pathLst>
                  <a:path extrusionOk="0" h="3748" w="3302">
                    <a:moveTo>
                      <a:pt x="848" y="598"/>
                    </a:moveTo>
                    <a:cubicBezTo>
                      <a:pt x="848" y="634"/>
                      <a:pt x="839" y="669"/>
                      <a:pt x="839" y="696"/>
                    </a:cubicBezTo>
                    <a:lnTo>
                      <a:pt x="839" y="696"/>
                    </a:lnTo>
                    <a:cubicBezTo>
                      <a:pt x="830" y="732"/>
                      <a:pt x="822" y="767"/>
                      <a:pt x="822" y="803"/>
                    </a:cubicBezTo>
                    <a:lnTo>
                      <a:pt x="822" y="803"/>
                    </a:lnTo>
                    <a:cubicBezTo>
                      <a:pt x="804" y="857"/>
                      <a:pt x="795" y="910"/>
                      <a:pt x="786" y="964"/>
                    </a:cubicBezTo>
                    <a:lnTo>
                      <a:pt x="786" y="964"/>
                    </a:lnTo>
                    <a:cubicBezTo>
                      <a:pt x="777" y="999"/>
                      <a:pt x="768" y="1035"/>
                      <a:pt x="759" y="1080"/>
                    </a:cubicBezTo>
                    <a:lnTo>
                      <a:pt x="759" y="1080"/>
                    </a:lnTo>
                    <a:cubicBezTo>
                      <a:pt x="759" y="1080"/>
                      <a:pt x="759" y="1089"/>
                      <a:pt x="759" y="1098"/>
                    </a:cubicBezTo>
                    <a:lnTo>
                      <a:pt x="759" y="1098"/>
                    </a:lnTo>
                    <a:cubicBezTo>
                      <a:pt x="732" y="1205"/>
                      <a:pt x="706" y="1312"/>
                      <a:pt x="679" y="1428"/>
                    </a:cubicBezTo>
                    <a:lnTo>
                      <a:pt x="679" y="1428"/>
                    </a:lnTo>
                    <a:cubicBezTo>
                      <a:pt x="679" y="1437"/>
                      <a:pt x="670" y="1437"/>
                      <a:pt x="670" y="1445"/>
                    </a:cubicBezTo>
                    <a:lnTo>
                      <a:pt x="670" y="1445"/>
                    </a:lnTo>
                    <a:cubicBezTo>
                      <a:pt x="661" y="1499"/>
                      <a:pt x="643" y="1552"/>
                      <a:pt x="625" y="1615"/>
                    </a:cubicBezTo>
                    <a:lnTo>
                      <a:pt x="625" y="1615"/>
                    </a:lnTo>
                    <a:cubicBezTo>
                      <a:pt x="625" y="1615"/>
                      <a:pt x="625" y="1615"/>
                      <a:pt x="625" y="1615"/>
                    </a:cubicBezTo>
                    <a:lnTo>
                      <a:pt x="625" y="1615"/>
                    </a:lnTo>
                    <a:cubicBezTo>
                      <a:pt x="590" y="1740"/>
                      <a:pt x="563" y="1865"/>
                      <a:pt x="527" y="1981"/>
                    </a:cubicBezTo>
                    <a:lnTo>
                      <a:pt x="527" y="1981"/>
                    </a:lnTo>
                    <a:cubicBezTo>
                      <a:pt x="518" y="2016"/>
                      <a:pt x="509" y="2043"/>
                      <a:pt x="500" y="2079"/>
                    </a:cubicBezTo>
                    <a:lnTo>
                      <a:pt x="500" y="2079"/>
                    </a:lnTo>
                    <a:cubicBezTo>
                      <a:pt x="483" y="2132"/>
                      <a:pt x="465" y="2195"/>
                      <a:pt x="447" y="2248"/>
                    </a:cubicBezTo>
                    <a:lnTo>
                      <a:pt x="447" y="2248"/>
                    </a:lnTo>
                    <a:cubicBezTo>
                      <a:pt x="429" y="2311"/>
                      <a:pt x="402" y="2373"/>
                      <a:pt x="384" y="2445"/>
                    </a:cubicBezTo>
                    <a:lnTo>
                      <a:pt x="384" y="2445"/>
                    </a:lnTo>
                    <a:cubicBezTo>
                      <a:pt x="375" y="2480"/>
                      <a:pt x="358" y="2525"/>
                      <a:pt x="349" y="2569"/>
                    </a:cubicBezTo>
                    <a:lnTo>
                      <a:pt x="349" y="2569"/>
                    </a:lnTo>
                    <a:cubicBezTo>
                      <a:pt x="331" y="2614"/>
                      <a:pt x="313" y="2659"/>
                      <a:pt x="304" y="2694"/>
                    </a:cubicBezTo>
                    <a:lnTo>
                      <a:pt x="304" y="2694"/>
                    </a:lnTo>
                    <a:cubicBezTo>
                      <a:pt x="295" y="2721"/>
                      <a:pt x="286" y="2739"/>
                      <a:pt x="286" y="2757"/>
                    </a:cubicBezTo>
                    <a:lnTo>
                      <a:pt x="286" y="2757"/>
                    </a:lnTo>
                    <a:cubicBezTo>
                      <a:pt x="268" y="2801"/>
                      <a:pt x="259" y="2846"/>
                      <a:pt x="242" y="2891"/>
                    </a:cubicBezTo>
                    <a:lnTo>
                      <a:pt x="242" y="2891"/>
                    </a:lnTo>
                    <a:cubicBezTo>
                      <a:pt x="224" y="2953"/>
                      <a:pt x="197" y="3024"/>
                      <a:pt x="179" y="3087"/>
                    </a:cubicBezTo>
                    <a:lnTo>
                      <a:pt x="179" y="3087"/>
                    </a:lnTo>
                    <a:cubicBezTo>
                      <a:pt x="161" y="3123"/>
                      <a:pt x="152" y="3149"/>
                      <a:pt x="144" y="3176"/>
                    </a:cubicBezTo>
                    <a:lnTo>
                      <a:pt x="144" y="3176"/>
                    </a:lnTo>
                    <a:cubicBezTo>
                      <a:pt x="108" y="3283"/>
                      <a:pt x="72" y="3390"/>
                      <a:pt x="36" y="3497"/>
                    </a:cubicBezTo>
                    <a:lnTo>
                      <a:pt x="36" y="3497"/>
                    </a:lnTo>
                    <a:cubicBezTo>
                      <a:pt x="28" y="3533"/>
                      <a:pt x="10" y="3569"/>
                      <a:pt x="1" y="3604"/>
                    </a:cubicBezTo>
                    <a:lnTo>
                      <a:pt x="1" y="3604"/>
                    </a:lnTo>
                    <a:cubicBezTo>
                      <a:pt x="1080" y="3676"/>
                      <a:pt x="2186" y="3729"/>
                      <a:pt x="3302" y="3747"/>
                    </a:cubicBezTo>
                    <a:lnTo>
                      <a:pt x="3302" y="3747"/>
                    </a:lnTo>
                    <a:cubicBezTo>
                      <a:pt x="2320" y="3471"/>
                      <a:pt x="1437" y="3158"/>
                      <a:pt x="1348" y="2971"/>
                    </a:cubicBezTo>
                    <a:lnTo>
                      <a:pt x="1348" y="2971"/>
                    </a:lnTo>
                    <a:cubicBezTo>
                      <a:pt x="1125" y="2525"/>
                      <a:pt x="1428" y="2177"/>
                      <a:pt x="1714" y="0"/>
                    </a:cubicBezTo>
                    <a:lnTo>
                      <a:pt x="1714" y="0"/>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4665830" y="2419740"/>
                <a:ext cx="284960" cy="324333"/>
              </a:xfrm>
              <a:custGeom>
                <a:rect b="b" l="l" r="r" t="t"/>
                <a:pathLst>
                  <a:path extrusionOk="0" h="3748" w="3293">
                    <a:moveTo>
                      <a:pt x="1946" y="2971"/>
                    </a:moveTo>
                    <a:cubicBezTo>
                      <a:pt x="1857" y="3158"/>
                      <a:pt x="973" y="3462"/>
                      <a:pt x="1" y="3747"/>
                    </a:cubicBezTo>
                    <a:lnTo>
                      <a:pt x="1" y="3747"/>
                    </a:lnTo>
                    <a:cubicBezTo>
                      <a:pt x="1116" y="3720"/>
                      <a:pt x="2213" y="3667"/>
                      <a:pt x="3293" y="3586"/>
                    </a:cubicBezTo>
                    <a:lnTo>
                      <a:pt x="3293" y="3586"/>
                    </a:lnTo>
                    <a:cubicBezTo>
                      <a:pt x="3275" y="3560"/>
                      <a:pt x="3266" y="3524"/>
                      <a:pt x="3257" y="3497"/>
                    </a:cubicBezTo>
                    <a:lnTo>
                      <a:pt x="3257" y="3497"/>
                    </a:lnTo>
                    <a:cubicBezTo>
                      <a:pt x="3221" y="3390"/>
                      <a:pt x="3186" y="3283"/>
                      <a:pt x="3150" y="3176"/>
                    </a:cubicBezTo>
                    <a:lnTo>
                      <a:pt x="3150" y="3176"/>
                    </a:lnTo>
                    <a:cubicBezTo>
                      <a:pt x="3141" y="3149"/>
                      <a:pt x="3132" y="3123"/>
                      <a:pt x="3114" y="3087"/>
                    </a:cubicBezTo>
                    <a:lnTo>
                      <a:pt x="3114" y="3087"/>
                    </a:lnTo>
                    <a:cubicBezTo>
                      <a:pt x="3097" y="3024"/>
                      <a:pt x="3070" y="2953"/>
                      <a:pt x="3052" y="2891"/>
                    </a:cubicBezTo>
                    <a:lnTo>
                      <a:pt x="3052" y="2891"/>
                    </a:lnTo>
                    <a:cubicBezTo>
                      <a:pt x="3034" y="2846"/>
                      <a:pt x="3025" y="2801"/>
                      <a:pt x="3007" y="2757"/>
                    </a:cubicBezTo>
                    <a:lnTo>
                      <a:pt x="3007" y="2757"/>
                    </a:lnTo>
                    <a:cubicBezTo>
                      <a:pt x="3007" y="2739"/>
                      <a:pt x="2998" y="2721"/>
                      <a:pt x="2990" y="2694"/>
                    </a:cubicBezTo>
                    <a:lnTo>
                      <a:pt x="2990" y="2694"/>
                    </a:lnTo>
                    <a:cubicBezTo>
                      <a:pt x="2972" y="2659"/>
                      <a:pt x="2963" y="2614"/>
                      <a:pt x="2945" y="2569"/>
                    </a:cubicBezTo>
                    <a:lnTo>
                      <a:pt x="2945" y="2569"/>
                    </a:lnTo>
                    <a:cubicBezTo>
                      <a:pt x="2936" y="2525"/>
                      <a:pt x="2918" y="2480"/>
                      <a:pt x="2909" y="2445"/>
                    </a:cubicBezTo>
                    <a:lnTo>
                      <a:pt x="2909" y="2445"/>
                    </a:lnTo>
                    <a:cubicBezTo>
                      <a:pt x="2891" y="2400"/>
                      <a:pt x="2882" y="2355"/>
                      <a:pt x="2865" y="2311"/>
                    </a:cubicBezTo>
                    <a:lnTo>
                      <a:pt x="2865" y="2311"/>
                    </a:lnTo>
                    <a:cubicBezTo>
                      <a:pt x="2838" y="2204"/>
                      <a:pt x="2802" y="2088"/>
                      <a:pt x="2766" y="1981"/>
                    </a:cubicBezTo>
                    <a:lnTo>
                      <a:pt x="2766" y="1981"/>
                    </a:lnTo>
                    <a:cubicBezTo>
                      <a:pt x="2758" y="1954"/>
                      <a:pt x="2749" y="1918"/>
                      <a:pt x="2740" y="1891"/>
                    </a:cubicBezTo>
                    <a:lnTo>
                      <a:pt x="2740" y="1891"/>
                    </a:lnTo>
                    <a:cubicBezTo>
                      <a:pt x="2740" y="1874"/>
                      <a:pt x="2731" y="1865"/>
                      <a:pt x="2731" y="1847"/>
                    </a:cubicBezTo>
                    <a:lnTo>
                      <a:pt x="2731" y="1847"/>
                    </a:lnTo>
                    <a:cubicBezTo>
                      <a:pt x="2722" y="1811"/>
                      <a:pt x="2713" y="1776"/>
                      <a:pt x="2695" y="1740"/>
                    </a:cubicBezTo>
                    <a:lnTo>
                      <a:pt x="2695" y="1740"/>
                    </a:lnTo>
                    <a:cubicBezTo>
                      <a:pt x="2659" y="1588"/>
                      <a:pt x="2624" y="1445"/>
                      <a:pt x="2588" y="1312"/>
                    </a:cubicBezTo>
                    <a:lnTo>
                      <a:pt x="2588" y="1312"/>
                    </a:lnTo>
                    <a:cubicBezTo>
                      <a:pt x="2579" y="1285"/>
                      <a:pt x="2579" y="1267"/>
                      <a:pt x="2570" y="1249"/>
                    </a:cubicBezTo>
                    <a:lnTo>
                      <a:pt x="2570" y="1249"/>
                    </a:lnTo>
                    <a:cubicBezTo>
                      <a:pt x="2526" y="1053"/>
                      <a:pt x="2490" y="875"/>
                      <a:pt x="2463" y="714"/>
                    </a:cubicBezTo>
                    <a:lnTo>
                      <a:pt x="2463" y="714"/>
                    </a:lnTo>
                    <a:cubicBezTo>
                      <a:pt x="2454" y="687"/>
                      <a:pt x="2454" y="669"/>
                      <a:pt x="2445" y="651"/>
                    </a:cubicBezTo>
                    <a:lnTo>
                      <a:pt x="2445" y="651"/>
                    </a:lnTo>
                    <a:cubicBezTo>
                      <a:pt x="2445" y="634"/>
                      <a:pt x="2445" y="616"/>
                      <a:pt x="2445" y="598"/>
                    </a:cubicBezTo>
                    <a:lnTo>
                      <a:pt x="2445" y="598"/>
                    </a:lnTo>
                    <a:lnTo>
                      <a:pt x="1580" y="0"/>
                    </a:lnTo>
                    <a:cubicBezTo>
                      <a:pt x="1865" y="2177"/>
                      <a:pt x="2169" y="2525"/>
                      <a:pt x="1946" y="297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4232806" y="1603621"/>
                <a:ext cx="134389" cy="124524"/>
              </a:xfrm>
              <a:custGeom>
                <a:rect b="b" l="l" r="r" t="t"/>
                <a:pathLst>
                  <a:path extrusionOk="0" h="1439" w="1553">
                    <a:moveTo>
                      <a:pt x="783" y="1"/>
                    </a:moveTo>
                    <a:cubicBezTo>
                      <a:pt x="680" y="1"/>
                      <a:pt x="566" y="21"/>
                      <a:pt x="446" y="73"/>
                    </a:cubicBezTo>
                    <a:cubicBezTo>
                      <a:pt x="0" y="269"/>
                      <a:pt x="72" y="814"/>
                      <a:pt x="330" y="1135"/>
                    </a:cubicBezTo>
                    <a:cubicBezTo>
                      <a:pt x="491" y="1331"/>
                      <a:pt x="714" y="1420"/>
                      <a:pt x="964" y="1438"/>
                    </a:cubicBezTo>
                    <a:cubicBezTo>
                      <a:pt x="980" y="1439"/>
                      <a:pt x="996" y="1439"/>
                      <a:pt x="1013" y="1439"/>
                    </a:cubicBezTo>
                    <a:cubicBezTo>
                      <a:pt x="1276" y="1439"/>
                      <a:pt x="1553" y="1376"/>
                      <a:pt x="1553" y="1376"/>
                    </a:cubicBezTo>
                    <a:lnTo>
                      <a:pt x="1321" y="189"/>
                    </a:lnTo>
                    <a:cubicBezTo>
                      <a:pt x="1321" y="189"/>
                      <a:pt x="1102" y="1"/>
                      <a:pt x="783"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4232806" y="1603708"/>
                <a:ext cx="99688" cy="112842"/>
              </a:xfrm>
              <a:custGeom>
                <a:rect b="b" l="l" r="r" t="t"/>
                <a:pathLst>
                  <a:path extrusionOk="0" h="1304" w="1152">
                    <a:moveTo>
                      <a:pt x="787" y="1"/>
                    </a:moveTo>
                    <a:cubicBezTo>
                      <a:pt x="683" y="1"/>
                      <a:pt x="569" y="20"/>
                      <a:pt x="446" y="72"/>
                    </a:cubicBezTo>
                    <a:cubicBezTo>
                      <a:pt x="0" y="268"/>
                      <a:pt x="72" y="813"/>
                      <a:pt x="330" y="1134"/>
                    </a:cubicBezTo>
                    <a:cubicBezTo>
                      <a:pt x="393" y="1205"/>
                      <a:pt x="455" y="1259"/>
                      <a:pt x="527" y="1303"/>
                    </a:cubicBezTo>
                    <a:cubicBezTo>
                      <a:pt x="366" y="1160"/>
                      <a:pt x="259" y="973"/>
                      <a:pt x="241" y="768"/>
                    </a:cubicBezTo>
                    <a:cubicBezTo>
                      <a:pt x="214" y="563"/>
                      <a:pt x="304" y="340"/>
                      <a:pt x="464" y="215"/>
                    </a:cubicBezTo>
                    <a:cubicBezTo>
                      <a:pt x="562" y="143"/>
                      <a:pt x="696" y="99"/>
                      <a:pt x="821" y="81"/>
                    </a:cubicBezTo>
                    <a:cubicBezTo>
                      <a:pt x="875" y="77"/>
                      <a:pt x="930" y="74"/>
                      <a:pt x="986" y="74"/>
                    </a:cubicBezTo>
                    <a:cubicBezTo>
                      <a:pt x="1042" y="74"/>
                      <a:pt x="1098" y="77"/>
                      <a:pt x="1151" y="81"/>
                    </a:cubicBezTo>
                    <a:cubicBezTo>
                      <a:pt x="1057" y="39"/>
                      <a:pt x="933" y="1"/>
                      <a:pt x="78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4285246" y="1720271"/>
                <a:ext cx="865" cy="87"/>
              </a:xfrm>
              <a:custGeom>
                <a:rect b="b" l="l" r="r" t="t"/>
                <a:pathLst>
                  <a:path extrusionOk="0" h="1" w="10">
                    <a:moveTo>
                      <a:pt x="1" y="1"/>
                    </a:moveTo>
                    <a:cubicBezTo>
                      <a:pt x="10" y="1"/>
                      <a:pt x="10" y="1"/>
                      <a:pt x="1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4756952" y="1720271"/>
                <a:ext cx="865" cy="87"/>
              </a:xfrm>
              <a:custGeom>
                <a:rect b="b" l="l" r="r" t="t"/>
                <a:pathLst>
                  <a:path extrusionOk="0" h="1" w="10">
                    <a:moveTo>
                      <a:pt x="10" y="1"/>
                    </a:moveTo>
                    <a:cubicBezTo>
                      <a:pt x="1" y="1"/>
                      <a:pt x="1" y="1"/>
                      <a:pt x="1"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4681320" y="1603621"/>
                <a:ext cx="133610" cy="124524"/>
              </a:xfrm>
              <a:custGeom>
                <a:rect b="b" l="l" r="r" t="t"/>
                <a:pathLst>
                  <a:path extrusionOk="0" h="1439" w="1544">
                    <a:moveTo>
                      <a:pt x="768" y="1"/>
                    </a:moveTo>
                    <a:cubicBezTo>
                      <a:pt x="447" y="1"/>
                      <a:pt x="223" y="189"/>
                      <a:pt x="223" y="189"/>
                    </a:cubicBezTo>
                    <a:lnTo>
                      <a:pt x="0" y="1376"/>
                    </a:lnTo>
                    <a:cubicBezTo>
                      <a:pt x="0" y="1376"/>
                      <a:pt x="277" y="1439"/>
                      <a:pt x="540" y="1439"/>
                    </a:cubicBezTo>
                    <a:cubicBezTo>
                      <a:pt x="557" y="1439"/>
                      <a:pt x="573" y="1439"/>
                      <a:pt x="589" y="1438"/>
                    </a:cubicBezTo>
                    <a:cubicBezTo>
                      <a:pt x="839" y="1420"/>
                      <a:pt x="1062" y="1331"/>
                      <a:pt x="1223" y="1135"/>
                    </a:cubicBezTo>
                    <a:cubicBezTo>
                      <a:pt x="1481" y="814"/>
                      <a:pt x="1544" y="269"/>
                      <a:pt x="1107" y="73"/>
                    </a:cubicBezTo>
                    <a:cubicBezTo>
                      <a:pt x="986" y="21"/>
                      <a:pt x="872" y="1"/>
                      <a:pt x="768" y="1"/>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4716020" y="1603708"/>
                <a:ext cx="98910" cy="112842"/>
              </a:xfrm>
              <a:custGeom>
                <a:rect b="b" l="l" r="r" t="t"/>
                <a:pathLst>
                  <a:path extrusionOk="0" h="1304" w="1143">
                    <a:moveTo>
                      <a:pt x="362" y="1"/>
                    </a:moveTo>
                    <a:cubicBezTo>
                      <a:pt x="215" y="1"/>
                      <a:pt x="89" y="39"/>
                      <a:pt x="1" y="81"/>
                    </a:cubicBezTo>
                    <a:cubicBezTo>
                      <a:pt x="54" y="77"/>
                      <a:pt x="108" y="74"/>
                      <a:pt x="163" y="74"/>
                    </a:cubicBezTo>
                    <a:cubicBezTo>
                      <a:pt x="217" y="74"/>
                      <a:pt x="273" y="77"/>
                      <a:pt x="331" y="81"/>
                    </a:cubicBezTo>
                    <a:cubicBezTo>
                      <a:pt x="456" y="99"/>
                      <a:pt x="581" y="143"/>
                      <a:pt x="688" y="215"/>
                    </a:cubicBezTo>
                    <a:cubicBezTo>
                      <a:pt x="848" y="340"/>
                      <a:pt x="929" y="563"/>
                      <a:pt x="911" y="768"/>
                    </a:cubicBezTo>
                    <a:cubicBezTo>
                      <a:pt x="893" y="973"/>
                      <a:pt x="777" y="1160"/>
                      <a:pt x="625" y="1303"/>
                    </a:cubicBezTo>
                    <a:cubicBezTo>
                      <a:pt x="697" y="1259"/>
                      <a:pt x="759" y="1205"/>
                      <a:pt x="822" y="1134"/>
                    </a:cubicBezTo>
                    <a:cubicBezTo>
                      <a:pt x="1080" y="813"/>
                      <a:pt x="1143" y="268"/>
                      <a:pt x="706" y="72"/>
                    </a:cubicBezTo>
                    <a:cubicBezTo>
                      <a:pt x="583" y="20"/>
                      <a:pt x="467" y="1"/>
                      <a:pt x="36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solidFill>
                <a:srgbClr val="9600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4157866" y="1828355"/>
                <a:ext cx="754326" cy="321218"/>
              </a:xfrm>
              <a:custGeom>
                <a:rect b="b" l="l" r="r" t="t"/>
                <a:pathLst>
                  <a:path extrusionOk="0" h="3712" w="8717">
                    <a:moveTo>
                      <a:pt x="768" y="2008"/>
                    </a:moveTo>
                    <a:cubicBezTo>
                      <a:pt x="1312" y="2704"/>
                      <a:pt x="3320" y="3007"/>
                      <a:pt x="4078" y="3578"/>
                    </a:cubicBezTo>
                    <a:lnTo>
                      <a:pt x="4078" y="3578"/>
                    </a:lnTo>
                    <a:cubicBezTo>
                      <a:pt x="4247" y="3712"/>
                      <a:pt x="4479" y="3712"/>
                      <a:pt x="4649" y="3578"/>
                    </a:cubicBezTo>
                    <a:lnTo>
                      <a:pt x="4649" y="3578"/>
                    </a:lnTo>
                    <a:cubicBezTo>
                      <a:pt x="5407" y="3007"/>
                      <a:pt x="7405" y="2704"/>
                      <a:pt x="7958" y="2008"/>
                    </a:cubicBezTo>
                    <a:lnTo>
                      <a:pt x="7958" y="2008"/>
                    </a:lnTo>
                    <a:cubicBezTo>
                      <a:pt x="8717" y="1053"/>
                      <a:pt x="7691" y="1"/>
                      <a:pt x="4363" y="1"/>
                    </a:cubicBezTo>
                    <a:lnTo>
                      <a:pt x="4363" y="1"/>
                    </a:lnTo>
                    <a:cubicBezTo>
                      <a:pt x="1036" y="1"/>
                      <a:pt x="1" y="1053"/>
                      <a:pt x="768" y="2008"/>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4538449" y="1828355"/>
                <a:ext cx="373745" cy="269557"/>
              </a:xfrm>
              <a:custGeom>
                <a:rect b="b" l="l" r="r" t="t"/>
                <a:pathLst>
                  <a:path extrusionOk="0" h="3115" w="4319">
                    <a:moveTo>
                      <a:pt x="1" y="1"/>
                    </a:moveTo>
                    <a:lnTo>
                      <a:pt x="1" y="117"/>
                    </a:lnTo>
                    <a:cubicBezTo>
                      <a:pt x="3043" y="126"/>
                      <a:pt x="4042" y="1036"/>
                      <a:pt x="3337" y="1954"/>
                    </a:cubicBezTo>
                    <a:cubicBezTo>
                      <a:pt x="2998" y="2409"/>
                      <a:pt x="2026" y="2757"/>
                      <a:pt x="1214" y="3114"/>
                    </a:cubicBezTo>
                    <a:cubicBezTo>
                      <a:pt x="2097" y="2784"/>
                      <a:pt x="3177" y="2490"/>
                      <a:pt x="3560" y="2008"/>
                    </a:cubicBezTo>
                    <a:cubicBezTo>
                      <a:pt x="4319" y="1053"/>
                      <a:pt x="3302" y="10"/>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4158645" y="1828355"/>
                <a:ext cx="373745" cy="269557"/>
              </a:xfrm>
              <a:custGeom>
                <a:rect b="b" l="l" r="r" t="t"/>
                <a:pathLst>
                  <a:path extrusionOk="0" h="3115" w="4319">
                    <a:moveTo>
                      <a:pt x="4319" y="1"/>
                    </a:moveTo>
                    <a:cubicBezTo>
                      <a:pt x="1018" y="10"/>
                      <a:pt x="1" y="1053"/>
                      <a:pt x="759" y="2008"/>
                    </a:cubicBezTo>
                    <a:cubicBezTo>
                      <a:pt x="1143" y="2499"/>
                      <a:pt x="2222" y="2784"/>
                      <a:pt x="3105" y="3114"/>
                    </a:cubicBezTo>
                    <a:cubicBezTo>
                      <a:pt x="2294" y="2757"/>
                      <a:pt x="1321" y="2409"/>
                      <a:pt x="982" y="1954"/>
                    </a:cubicBezTo>
                    <a:cubicBezTo>
                      <a:pt x="277" y="1036"/>
                      <a:pt x="1268" y="126"/>
                      <a:pt x="4319" y="117"/>
                    </a:cubicBezTo>
                    <a:lnTo>
                      <a:pt x="4319"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4435818" y="1891699"/>
                <a:ext cx="199290" cy="78833"/>
              </a:xfrm>
              <a:custGeom>
                <a:rect b="b" l="l" r="r" t="t"/>
                <a:pathLst>
                  <a:path extrusionOk="0" h="911" w="2303">
                    <a:moveTo>
                      <a:pt x="1151" y="0"/>
                    </a:moveTo>
                    <a:cubicBezTo>
                      <a:pt x="518" y="0"/>
                      <a:pt x="0" y="197"/>
                      <a:pt x="0" y="455"/>
                    </a:cubicBezTo>
                    <a:cubicBezTo>
                      <a:pt x="0" y="705"/>
                      <a:pt x="518" y="910"/>
                      <a:pt x="1151" y="910"/>
                    </a:cubicBezTo>
                    <a:cubicBezTo>
                      <a:pt x="1785" y="910"/>
                      <a:pt x="2302" y="705"/>
                      <a:pt x="2302" y="455"/>
                    </a:cubicBezTo>
                    <a:cubicBezTo>
                      <a:pt x="2302" y="197"/>
                      <a:pt x="1785"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4482115" y="1807499"/>
                <a:ext cx="108169" cy="149879"/>
              </a:xfrm>
              <a:custGeom>
                <a:rect b="b" l="l" r="r" t="t"/>
                <a:pathLst>
                  <a:path extrusionOk="0" h="1732" w="1250">
                    <a:moveTo>
                      <a:pt x="1" y="1"/>
                    </a:moveTo>
                    <a:lnTo>
                      <a:pt x="1" y="1107"/>
                    </a:lnTo>
                    <a:cubicBezTo>
                      <a:pt x="1" y="1455"/>
                      <a:pt x="277" y="1732"/>
                      <a:pt x="625" y="1732"/>
                    </a:cubicBezTo>
                    <a:cubicBezTo>
                      <a:pt x="973" y="1732"/>
                      <a:pt x="1250" y="1455"/>
                      <a:pt x="1250" y="1107"/>
                    </a:cubicBezTo>
                    <a:lnTo>
                      <a:pt x="1250"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4489816" y="1875430"/>
                <a:ext cx="79612" cy="71132"/>
              </a:xfrm>
              <a:custGeom>
                <a:rect b="b" l="l" r="r" t="t"/>
                <a:pathLst>
                  <a:path extrusionOk="0" h="822" w="920">
                    <a:moveTo>
                      <a:pt x="1" y="1"/>
                    </a:moveTo>
                    <a:lnTo>
                      <a:pt x="1" y="358"/>
                    </a:lnTo>
                    <a:cubicBezTo>
                      <a:pt x="1" y="616"/>
                      <a:pt x="206" y="822"/>
                      <a:pt x="465" y="822"/>
                    </a:cubicBezTo>
                    <a:cubicBezTo>
                      <a:pt x="715" y="822"/>
                      <a:pt x="920" y="616"/>
                      <a:pt x="920" y="358"/>
                    </a:cubicBezTo>
                    <a:lnTo>
                      <a:pt x="920" y="46"/>
                    </a:lnTo>
                    <a:cubicBezTo>
                      <a:pt x="857" y="54"/>
                      <a:pt x="795" y="63"/>
                      <a:pt x="724" y="63"/>
                    </a:cubicBezTo>
                    <a:cubicBezTo>
                      <a:pt x="692" y="65"/>
                      <a:pt x="661" y="65"/>
                      <a:pt x="630" y="65"/>
                    </a:cubicBezTo>
                    <a:cubicBezTo>
                      <a:pt x="420" y="65"/>
                      <a:pt x="211" y="40"/>
                      <a:pt x="1"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1"/>
              <p:cNvSpPr/>
              <p:nvPr/>
            </p:nvSpPr>
            <p:spPr>
              <a:xfrm>
                <a:off x="4341667" y="1426136"/>
                <a:ext cx="369851" cy="433194"/>
              </a:xfrm>
              <a:custGeom>
                <a:rect b="b" l="l" r="r" t="t"/>
                <a:pathLst>
                  <a:path extrusionOk="0" h="5006" w="4274">
                    <a:moveTo>
                      <a:pt x="2141" y="1"/>
                    </a:moveTo>
                    <a:lnTo>
                      <a:pt x="89" y="286"/>
                    </a:lnTo>
                    <a:cubicBezTo>
                      <a:pt x="89" y="286"/>
                      <a:pt x="0" y="1981"/>
                      <a:pt x="45" y="2891"/>
                    </a:cubicBezTo>
                    <a:cubicBezTo>
                      <a:pt x="89" y="3828"/>
                      <a:pt x="348" y="5006"/>
                      <a:pt x="2141" y="5006"/>
                    </a:cubicBezTo>
                    <a:cubicBezTo>
                      <a:pt x="3934" y="5006"/>
                      <a:pt x="4193" y="3828"/>
                      <a:pt x="4229" y="2891"/>
                    </a:cubicBezTo>
                    <a:cubicBezTo>
                      <a:pt x="4273" y="1981"/>
                      <a:pt x="4193" y="286"/>
                      <a:pt x="4193" y="286"/>
                    </a:cubicBezTo>
                    <a:lnTo>
                      <a:pt x="2141" y="1"/>
                    </a:ln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1"/>
              <p:cNvSpPr/>
              <p:nvPr/>
            </p:nvSpPr>
            <p:spPr>
              <a:xfrm>
                <a:off x="4342446" y="1467847"/>
                <a:ext cx="365178" cy="384821"/>
              </a:xfrm>
              <a:custGeom>
                <a:rect b="b" l="l" r="r" t="t"/>
                <a:pathLst>
                  <a:path extrusionOk="0" h="4447" w="4220">
                    <a:moveTo>
                      <a:pt x="2989" y="1"/>
                    </a:moveTo>
                    <a:cubicBezTo>
                      <a:pt x="2694" y="313"/>
                      <a:pt x="2293" y="509"/>
                      <a:pt x="1865" y="554"/>
                    </a:cubicBezTo>
                    <a:cubicBezTo>
                      <a:pt x="1815" y="558"/>
                      <a:pt x="1765" y="560"/>
                      <a:pt x="1715" y="560"/>
                    </a:cubicBezTo>
                    <a:cubicBezTo>
                      <a:pt x="1343" y="560"/>
                      <a:pt x="968" y="444"/>
                      <a:pt x="669" y="224"/>
                    </a:cubicBezTo>
                    <a:cubicBezTo>
                      <a:pt x="669" y="259"/>
                      <a:pt x="669" y="295"/>
                      <a:pt x="669" y="331"/>
                    </a:cubicBezTo>
                    <a:cubicBezTo>
                      <a:pt x="633" y="732"/>
                      <a:pt x="366" y="1071"/>
                      <a:pt x="205" y="1437"/>
                    </a:cubicBezTo>
                    <a:cubicBezTo>
                      <a:pt x="0" y="1883"/>
                      <a:pt x="62" y="2383"/>
                      <a:pt x="187" y="2855"/>
                    </a:cubicBezTo>
                    <a:cubicBezTo>
                      <a:pt x="384" y="3542"/>
                      <a:pt x="874" y="4176"/>
                      <a:pt x="1552" y="4381"/>
                    </a:cubicBezTo>
                    <a:cubicBezTo>
                      <a:pt x="1706" y="4425"/>
                      <a:pt x="1864" y="4447"/>
                      <a:pt x="2023" y="4447"/>
                    </a:cubicBezTo>
                    <a:cubicBezTo>
                      <a:pt x="2439" y="4447"/>
                      <a:pt x="2856" y="4302"/>
                      <a:pt x="3185" y="4051"/>
                    </a:cubicBezTo>
                    <a:cubicBezTo>
                      <a:pt x="3649" y="3712"/>
                      <a:pt x="3952" y="3177"/>
                      <a:pt x="4086" y="2623"/>
                    </a:cubicBezTo>
                    <a:cubicBezTo>
                      <a:pt x="4220" y="2061"/>
                      <a:pt x="4175" y="1473"/>
                      <a:pt x="4032" y="911"/>
                    </a:cubicBezTo>
                    <a:cubicBezTo>
                      <a:pt x="4032" y="688"/>
                      <a:pt x="3791" y="581"/>
                      <a:pt x="3640" y="473"/>
                    </a:cubicBezTo>
                    <a:cubicBezTo>
                      <a:pt x="3417" y="313"/>
                      <a:pt x="3203" y="161"/>
                      <a:pt x="2989"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4376368" y="1682455"/>
                <a:ext cx="61873" cy="61873"/>
              </a:xfrm>
              <a:custGeom>
                <a:rect b="b" l="l" r="r" t="t"/>
                <a:pathLst>
                  <a:path extrusionOk="0" h="715" w="715">
                    <a:moveTo>
                      <a:pt x="357" y="1"/>
                    </a:moveTo>
                    <a:cubicBezTo>
                      <a:pt x="161" y="1"/>
                      <a:pt x="1" y="161"/>
                      <a:pt x="1" y="358"/>
                    </a:cubicBezTo>
                    <a:cubicBezTo>
                      <a:pt x="1" y="554"/>
                      <a:pt x="161" y="714"/>
                      <a:pt x="357" y="714"/>
                    </a:cubicBezTo>
                    <a:cubicBezTo>
                      <a:pt x="554" y="714"/>
                      <a:pt x="714" y="554"/>
                      <a:pt x="714" y="358"/>
                    </a:cubicBezTo>
                    <a:cubicBezTo>
                      <a:pt x="714" y="161"/>
                      <a:pt x="554"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4614947" y="1682455"/>
                <a:ext cx="61786" cy="61873"/>
              </a:xfrm>
              <a:custGeom>
                <a:rect b="b" l="l" r="r" t="t"/>
                <a:pathLst>
                  <a:path extrusionOk="0" h="715" w="714">
                    <a:moveTo>
                      <a:pt x="357" y="1"/>
                    </a:moveTo>
                    <a:cubicBezTo>
                      <a:pt x="161" y="1"/>
                      <a:pt x="0" y="161"/>
                      <a:pt x="0" y="358"/>
                    </a:cubicBezTo>
                    <a:cubicBezTo>
                      <a:pt x="0" y="554"/>
                      <a:pt x="161" y="714"/>
                      <a:pt x="357" y="714"/>
                    </a:cubicBezTo>
                    <a:cubicBezTo>
                      <a:pt x="553" y="714"/>
                      <a:pt x="714" y="554"/>
                      <a:pt x="714" y="358"/>
                    </a:cubicBezTo>
                    <a:cubicBezTo>
                      <a:pt x="714" y="161"/>
                      <a:pt x="553"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4582496" y="1593670"/>
                <a:ext cx="30980" cy="30980"/>
              </a:xfrm>
              <a:custGeom>
                <a:rect b="b" l="l" r="r" t="t"/>
                <a:pathLst>
                  <a:path extrusionOk="0" h="358" w="358">
                    <a:moveTo>
                      <a:pt x="179" y="1"/>
                    </a:moveTo>
                    <a:cubicBezTo>
                      <a:pt x="81" y="1"/>
                      <a:pt x="0" y="81"/>
                      <a:pt x="0" y="179"/>
                    </a:cubicBezTo>
                    <a:cubicBezTo>
                      <a:pt x="0" y="277"/>
                      <a:pt x="81" y="358"/>
                      <a:pt x="179" y="358"/>
                    </a:cubicBezTo>
                    <a:cubicBezTo>
                      <a:pt x="277" y="358"/>
                      <a:pt x="357" y="277"/>
                      <a:pt x="357" y="179"/>
                    </a:cubicBezTo>
                    <a:cubicBezTo>
                      <a:pt x="357" y="81"/>
                      <a:pt x="277"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4439712" y="1593670"/>
                <a:ext cx="31672" cy="30980"/>
              </a:xfrm>
              <a:custGeom>
                <a:rect b="b" l="l" r="r" t="t"/>
                <a:pathLst>
                  <a:path extrusionOk="0" h="358" w="366">
                    <a:moveTo>
                      <a:pt x="187" y="1"/>
                    </a:moveTo>
                    <a:cubicBezTo>
                      <a:pt x="80" y="1"/>
                      <a:pt x="0" y="81"/>
                      <a:pt x="0" y="179"/>
                    </a:cubicBezTo>
                    <a:cubicBezTo>
                      <a:pt x="0" y="277"/>
                      <a:pt x="80" y="358"/>
                      <a:pt x="187" y="358"/>
                    </a:cubicBezTo>
                    <a:cubicBezTo>
                      <a:pt x="286" y="358"/>
                      <a:pt x="366" y="277"/>
                      <a:pt x="366" y="179"/>
                    </a:cubicBezTo>
                    <a:cubicBezTo>
                      <a:pt x="366" y="81"/>
                      <a:pt x="286" y="1"/>
                      <a:pt x="1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4393329" y="1541835"/>
                <a:ext cx="93631" cy="46556"/>
              </a:xfrm>
              <a:custGeom>
                <a:rect b="b" l="l" r="r" t="t"/>
                <a:pathLst>
                  <a:path extrusionOk="0" h="538" w="1082">
                    <a:moveTo>
                      <a:pt x="416" y="1"/>
                    </a:moveTo>
                    <a:cubicBezTo>
                      <a:pt x="300" y="1"/>
                      <a:pt x="163" y="17"/>
                      <a:pt x="1" y="56"/>
                    </a:cubicBezTo>
                    <a:lnTo>
                      <a:pt x="1062" y="537"/>
                    </a:lnTo>
                    <a:cubicBezTo>
                      <a:pt x="1062" y="537"/>
                      <a:pt x="1082" y="1"/>
                      <a:pt x="4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4567785" y="1517432"/>
                <a:ext cx="98131" cy="36172"/>
              </a:xfrm>
              <a:custGeom>
                <a:rect b="b" l="l" r="r" t="t"/>
                <a:pathLst>
                  <a:path extrusionOk="0" h="418" w="1134">
                    <a:moveTo>
                      <a:pt x="542" y="0"/>
                    </a:moveTo>
                    <a:cubicBezTo>
                      <a:pt x="72" y="0"/>
                      <a:pt x="1" y="418"/>
                      <a:pt x="1" y="418"/>
                    </a:cubicBezTo>
                    <a:lnTo>
                      <a:pt x="1134" y="159"/>
                    </a:lnTo>
                    <a:cubicBezTo>
                      <a:pt x="888" y="44"/>
                      <a:pt x="694" y="0"/>
                      <a:pt x="5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4508422" y="1568055"/>
                <a:ext cx="29422" cy="150744"/>
              </a:xfrm>
              <a:custGeom>
                <a:rect b="b" l="l" r="r" t="t"/>
                <a:pathLst>
                  <a:path extrusionOk="0" h="1742" w="340">
                    <a:moveTo>
                      <a:pt x="255" y="0"/>
                    </a:moveTo>
                    <a:cubicBezTo>
                      <a:pt x="250" y="0"/>
                      <a:pt x="246" y="1"/>
                      <a:pt x="241" y="2"/>
                    </a:cubicBezTo>
                    <a:cubicBezTo>
                      <a:pt x="205" y="2"/>
                      <a:pt x="187" y="29"/>
                      <a:pt x="187" y="56"/>
                    </a:cubicBezTo>
                    <a:cubicBezTo>
                      <a:pt x="232" y="359"/>
                      <a:pt x="214" y="680"/>
                      <a:pt x="143" y="1037"/>
                    </a:cubicBezTo>
                    <a:cubicBezTo>
                      <a:pt x="143" y="1064"/>
                      <a:pt x="134" y="1091"/>
                      <a:pt x="125" y="1118"/>
                    </a:cubicBezTo>
                    <a:cubicBezTo>
                      <a:pt x="80" y="1305"/>
                      <a:pt x="0" y="1626"/>
                      <a:pt x="196" y="1733"/>
                    </a:cubicBezTo>
                    <a:cubicBezTo>
                      <a:pt x="205" y="1742"/>
                      <a:pt x="214" y="1742"/>
                      <a:pt x="223" y="1742"/>
                    </a:cubicBezTo>
                    <a:cubicBezTo>
                      <a:pt x="241" y="1742"/>
                      <a:pt x="268" y="1733"/>
                      <a:pt x="277" y="1715"/>
                    </a:cubicBezTo>
                    <a:cubicBezTo>
                      <a:pt x="286" y="1688"/>
                      <a:pt x="277" y="1653"/>
                      <a:pt x="250" y="1635"/>
                    </a:cubicBezTo>
                    <a:cubicBezTo>
                      <a:pt x="125" y="1564"/>
                      <a:pt x="196" y="1305"/>
                      <a:pt x="232" y="1144"/>
                    </a:cubicBezTo>
                    <a:cubicBezTo>
                      <a:pt x="241" y="1109"/>
                      <a:pt x="250" y="1082"/>
                      <a:pt x="250" y="1064"/>
                    </a:cubicBezTo>
                    <a:cubicBezTo>
                      <a:pt x="330" y="689"/>
                      <a:pt x="339" y="359"/>
                      <a:pt x="303" y="47"/>
                    </a:cubicBezTo>
                    <a:cubicBezTo>
                      <a:pt x="296" y="17"/>
                      <a:pt x="276" y="0"/>
                      <a:pt x="255" y="0"/>
                    </a:cubicBezTo>
                    <a:close/>
                  </a:path>
                </a:pathLst>
              </a:cu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4484451" y="1712570"/>
                <a:ext cx="125130" cy="67930"/>
              </a:xfrm>
              <a:custGeom>
                <a:rect b="b" l="l" r="r" t="t"/>
                <a:pathLst>
                  <a:path extrusionOk="0" h="785" w="1446">
                    <a:moveTo>
                      <a:pt x="1223" y="1"/>
                    </a:moveTo>
                    <a:cubicBezTo>
                      <a:pt x="929" y="286"/>
                      <a:pt x="478" y="460"/>
                      <a:pt x="103" y="460"/>
                    </a:cubicBezTo>
                    <a:cubicBezTo>
                      <a:pt x="68" y="460"/>
                      <a:pt x="34" y="459"/>
                      <a:pt x="1" y="456"/>
                    </a:cubicBezTo>
                    <a:lnTo>
                      <a:pt x="1" y="456"/>
                    </a:lnTo>
                    <a:cubicBezTo>
                      <a:pt x="1" y="456"/>
                      <a:pt x="175" y="785"/>
                      <a:pt x="585" y="785"/>
                    </a:cubicBezTo>
                    <a:cubicBezTo>
                      <a:pt x="666" y="785"/>
                      <a:pt x="757" y="772"/>
                      <a:pt x="857" y="741"/>
                    </a:cubicBezTo>
                    <a:cubicBezTo>
                      <a:pt x="1446" y="554"/>
                      <a:pt x="1223" y="1"/>
                      <a:pt x="1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3133457" y="2099384"/>
                <a:ext cx="1145723" cy="805987"/>
              </a:xfrm>
              <a:custGeom>
                <a:rect b="b" l="l" r="r" t="t"/>
                <a:pathLst>
                  <a:path extrusionOk="0" h="9314" w="13240">
                    <a:moveTo>
                      <a:pt x="9216" y="4353"/>
                    </a:moveTo>
                    <a:cubicBezTo>
                      <a:pt x="8957" y="4532"/>
                      <a:pt x="8012" y="4345"/>
                      <a:pt x="6870" y="4148"/>
                    </a:cubicBezTo>
                    <a:lnTo>
                      <a:pt x="6870" y="4148"/>
                    </a:lnTo>
                    <a:cubicBezTo>
                      <a:pt x="5666" y="3943"/>
                      <a:pt x="4238" y="3738"/>
                      <a:pt x="3159" y="3979"/>
                    </a:cubicBezTo>
                    <a:lnTo>
                      <a:pt x="3159" y="3979"/>
                    </a:lnTo>
                    <a:cubicBezTo>
                      <a:pt x="1044" y="4452"/>
                      <a:pt x="1" y="8377"/>
                      <a:pt x="4541" y="8850"/>
                    </a:cubicBezTo>
                    <a:lnTo>
                      <a:pt x="4541" y="8850"/>
                    </a:lnTo>
                    <a:cubicBezTo>
                      <a:pt x="9073" y="9314"/>
                      <a:pt x="10679" y="8404"/>
                      <a:pt x="11536" y="7494"/>
                    </a:cubicBezTo>
                    <a:lnTo>
                      <a:pt x="11536" y="7494"/>
                    </a:lnTo>
                    <a:cubicBezTo>
                      <a:pt x="12392" y="6575"/>
                      <a:pt x="13159" y="4050"/>
                      <a:pt x="13195" y="3078"/>
                    </a:cubicBezTo>
                    <a:lnTo>
                      <a:pt x="13195" y="3078"/>
                    </a:lnTo>
                    <a:cubicBezTo>
                      <a:pt x="13240" y="2096"/>
                      <a:pt x="12178" y="0"/>
                      <a:pt x="12178" y="0"/>
                    </a:cubicBezTo>
                    <a:lnTo>
                      <a:pt x="12178" y="0"/>
                    </a:lnTo>
                    <a:cubicBezTo>
                      <a:pt x="11759" y="696"/>
                      <a:pt x="9742" y="3970"/>
                      <a:pt x="9216" y="4353"/>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4791739" y="2099384"/>
                <a:ext cx="1145637" cy="805987"/>
              </a:xfrm>
              <a:custGeom>
                <a:rect b="b" l="l" r="r" t="t"/>
                <a:pathLst>
                  <a:path extrusionOk="0" h="9314" w="13239">
                    <a:moveTo>
                      <a:pt x="45" y="3078"/>
                    </a:moveTo>
                    <a:cubicBezTo>
                      <a:pt x="80" y="4050"/>
                      <a:pt x="848" y="6575"/>
                      <a:pt x="1704" y="7494"/>
                    </a:cubicBezTo>
                    <a:lnTo>
                      <a:pt x="1704" y="7494"/>
                    </a:lnTo>
                    <a:cubicBezTo>
                      <a:pt x="2560" y="8404"/>
                      <a:pt x="4166" y="9314"/>
                      <a:pt x="8698" y="8850"/>
                    </a:cubicBezTo>
                    <a:lnTo>
                      <a:pt x="8698" y="8850"/>
                    </a:lnTo>
                    <a:cubicBezTo>
                      <a:pt x="13239" y="8377"/>
                      <a:pt x="12186" y="4452"/>
                      <a:pt x="10081" y="3979"/>
                    </a:cubicBezTo>
                    <a:lnTo>
                      <a:pt x="10081" y="3979"/>
                    </a:lnTo>
                    <a:cubicBezTo>
                      <a:pt x="9001" y="3738"/>
                      <a:pt x="7574" y="3943"/>
                      <a:pt x="6370" y="4148"/>
                    </a:cubicBezTo>
                    <a:lnTo>
                      <a:pt x="6370" y="4148"/>
                    </a:lnTo>
                    <a:cubicBezTo>
                      <a:pt x="5228" y="4345"/>
                      <a:pt x="4282" y="4532"/>
                      <a:pt x="4023" y="4353"/>
                    </a:cubicBezTo>
                    <a:lnTo>
                      <a:pt x="4023" y="4353"/>
                    </a:lnTo>
                    <a:cubicBezTo>
                      <a:pt x="3497" y="3970"/>
                      <a:pt x="1481" y="696"/>
                      <a:pt x="1062" y="0"/>
                    </a:cubicBezTo>
                    <a:lnTo>
                      <a:pt x="1062" y="0"/>
                    </a:lnTo>
                    <a:cubicBezTo>
                      <a:pt x="1062" y="0"/>
                      <a:pt x="0" y="2096"/>
                      <a:pt x="45" y="3078"/>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5349894" y="2476075"/>
                <a:ext cx="525008" cy="372966"/>
              </a:xfrm>
              <a:custGeom>
                <a:rect b="b" l="l" r="r" t="t"/>
                <a:pathLst>
                  <a:path extrusionOk="0" h="4310" w="6067">
                    <a:moveTo>
                      <a:pt x="2587" y="27"/>
                    </a:moveTo>
                    <a:cubicBezTo>
                      <a:pt x="1936" y="99"/>
                      <a:pt x="1267" y="286"/>
                      <a:pt x="767" y="714"/>
                    </a:cubicBezTo>
                    <a:lnTo>
                      <a:pt x="767" y="714"/>
                    </a:lnTo>
                    <a:cubicBezTo>
                      <a:pt x="294" y="1116"/>
                      <a:pt x="0" y="1722"/>
                      <a:pt x="9" y="2338"/>
                    </a:cubicBezTo>
                    <a:lnTo>
                      <a:pt x="9" y="2338"/>
                    </a:lnTo>
                    <a:cubicBezTo>
                      <a:pt x="18" y="2962"/>
                      <a:pt x="339" y="3569"/>
                      <a:pt x="865" y="3899"/>
                    </a:cubicBezTo>
                    <a:lnTo>
                      <a:pt x="865" y="3899"/>
                    </a:lnTo>
                    <a:cubicBezTo>
                      <a:pt x="1526" y="4309"/>
                      <a:pt x="2382" y="4238"/>
                      <a:pt x="3140" y="4060"/>
                    </a:cubicBezTo>
                    <a:lnTo>
                      <a:pt x="3140" y="4060"/>
                    </a:lnTo>
                    <a:cubicBezTo>
                      <a:pt x="3693" y="3935"/>
                      <a:pt x="4246" y="3747"/>
                      <a:pt x="4719" y="3426"/>
                    </a:cubicBezTo>
                    <a:lnTo>
                      <a:pt x="4719" y="3426"/>
                    </a:lnTo>
                    <a:cubicBezTo>
                      <a:pt x="5183" y="3114"/>
                      <a:pt x="5576" y="2641"/>
                      <a:pt x="5701" y="2088"/>
                    </a:cubicBezTo>
                    <a:lnTo>
                      <a:pt x="5701" y="2088"/>
                    </a:lnTo>
                    <a:cubicBezTo>
                      <a:pt x="6066" y="455"/>
                      <a:pt x="4434" y="0"/>
                      <a:pt x="3131" y="0"/>
                    </a:cubicBezTo>
                    <a:lnTo>
                      <a:pt x="3131" y="0"/>
                    </a:lnTo>
                    <a:cubicBezTo>
                      <a:pt x="2935" y="0"/>
                      <a:pt x="2757" y="9"/>
                      <a:pt x="2587" y="27"/>
                    </a:cubicBezTo>
                  </a:path>
                </a:pathLst>
              </a:custGeom>
              <a:gradFill>
                <a:gsLst>
                  <a:gs pos="0">
                    <a:schemeClr val="dk2"/>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p:nvPr/>
            </p:nvSpPr>
            <p:spPr>
              <a:xfrm>
                <a:off x="5275733" y="2508093"/>
                <a:ext cx="583679" cy="312391"/>
              </a:xfrm>
              <a:custGeom>
                <a:rect b="b" l="l" r="r" t="t"/>
                <a:pathLst>
                  <a:path extrusionOk="0" h="3610" w="6745">
                    <a:moveTo>
                      <a:pt x="4434" y="1"/>
                    </a:moveTo>
                    <a:cubicBezTo>
                      <a:pt x="4310" y="1"/>
                      <a:pt x="4185" y="9"/>
                      <a:pt x="4060" y="23"/>
                    </a:cubicBezTo>
                    <a:cubicBezTo>
                      <a:pt x="2695" y="184"/>
                      <a:pt x="45" y="585"/>
                      <a:pt x="10" y="2414"/>
                    </a:cubicBezTo>
                    <a:cubicBezTo>
                      <a:pt x="1" y="2887"/>
                      <a:pt x="286" y="3333"/>
                      <a:pt x="679" y="3609"/>
                    </a:cubicBezTo>
                    <a:cubicBezTo>
                      <a:pt x="795" y="3404"/>
                      <a:pt x="911" y="3199"/>
                      <a:pt x="1044" y="3003"/>
                    </a:cubicBezTo>
                    <a:cubicBezTo>
                      <a:pt x="1321" y="2574"/>
                      <a:pt x="1687" y="2244"/>
                      <a:pt x="2177" y="2075"/>
                    </a:cubicBezTo>
                    <a:cubicBezTo>
                      <a:pt x="2748" y="1870"/>
                      <a:pt x="3355" y="1861"/>
                      <a:pt x="3953" y="1861"/>
                    </a:cubicBezTo>
                    <a:cubicBezTo>
                      <a:pt x="4515" y="1870"/>
                      <a:pt x="5193" y="1870"/>
                      <a:pt x="5674" y="2209"/>
                    </a:cubicBezTo>
                    <a:cubicBezTo>
                      <a:pt x="5915" y="2369"/>
                      <a:pt x="6094" y="2601"/>
                      <a:pt x="6236" y="2860"/>
                    </a:cubicBezTo>
                    <a:cubicBezTo>
                      <a:pt x="6299" y="2780"/>
                      <a:pt x="6361" y="2690"/>
                      <a:pt x="6406" y="2601"/>
                    </a:cubicBezTo>
                    <a:cubicBezTo>
                      <a:pt x="6745" y="1977"/>
                      <a:pt x="6549" y="1138"/>
                      <a:pt x="6040" y="630"/>
                    </a:cubicBezTo>
                    <a:cubicBezTo>
                      <a:pt x="5563" y="168"/>
                      <a:pt x="5008" y="1"/>
                      <a:pt x="4434"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5638577" y="2518564"/>
                <a:ext cx="473346" cy="346140"/>
              </a:xfrm>
              <a:custGeom>
                <a:rect b="b" l="l" r="r" t="t"/>
                <a:pathLst>
                  <a:path extrusionOk="0" h="4000" w="5470">
                    <a:moveTo>
                      <a:pt x="928" y="0"/>
                    </a:moveTo>
                    <a:lnTo>
                      <a:pt x="0" y="1222"/>
                    </a:lnTo>
                    <a:cubicBezTo>
                      <a:pt x="0" y="1222"/>
                      <a:pt x="2168" y="1909"/>
                      <a:pt x="2338" y="2159"/>
                    </a:cubicBezTo>
                    <a:cubicBezTo>
                      <a:pt x="2486" y="2377"/>
                      <a:pt x="3595" y="4000"/>
                      <a:pt x="4384" y="4000"/>
                    </a:cubicBezTo>
                    <a:cubicBezTo>
                      <a:pt x="4498" y="4000"/>
                      <a:pt x="4605" y="3966"/>
                      <a:pt x="4702" y="3890"/>
                    </a:cubicBezTo>
                    <a:cubicBezTo>
                      <a:pt x="5469" y="3283"/>
                      <a:pt x="4202" y="1624"/>
                      <a:pt x="3747" y="1222"/>
                    </a:cubicBezTo>
                    <a:cubicBezTo>
                      <a:pt x="3301" y="830"/>
                      <a:pt x="2597" y="312"/>
                      <a:pt x="928"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5546676" y="2540111"/>
                <a:ext cx="356784" cy="350813"/>
              </a:xfrm>
              <a:custGeom>
                <a:rect b="b" l="l" r="r" t="t"/>
                <a:pathLst>
                  <a:path extrusionOk="0" h="4054" w="4123">
                    <a:moveTo>
                      <a:pt x="866" y="1"/>
                    </a:moveTo>
                    <a:lnTo>
                      <a:pt x="1" y="715"/>
                    </a:lnTo>
                    <a:lnTo>
                      <a:pt x="1776" y="1830"/>
                    </a:lnTo>
                    <a:lnTo>
                      <a:pt x="1946" y="2490"/>
                    </a:lnTo>
                    <a:cubicBezTo>
                      <a:pt x="2144" y="3337"/>
                      <a:pt x="2408" y="4053"/>
                      <a:pt x="2988" y="4053"/>
                    </a:cubicBezTo>
                    <a:cubicBezTo>
                      <a:pt x="3086" y="4053"/>
                      <a:pt x="3193" y="4033"/>
                      <a:pt x="3311" y="3989"/>
                    </a:cubicBezTo>
                    <a:cubicBezTo>
                      <a:pt x="4122" y="3676"/>
                      <a:pt x="3578" y="1892"/>
                      <a:pt x="3498" y="1616"/>
                    </a:cubicBezTo>
                    <a:cubicBezTo>
                      <a:pt x="3427" y="1339"/>
                      <a:pt x="2401" y="581"/>
                      <a:pt x="866"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5126718" y="2567456"/>
                <a:ext cx="630840" cy="436829"/>
              </a:xfrm>
              <a:custGeom>
                <a:rect b="b" l="l" r="r" t="t"/>
                <a:pathLst>
                  <a:path extrusionOk="0" h="5048" w="7290">
                    <a:moveTo>
                      <a:pt x="3723" y="1"/>
                    </a:moveTo>
                    <a:cubicBezTo>
                      <a:pt x="3345" y="1"/>
                      <a:pt x="3001" y="56"/>
                      <a:pt x="2740" y="167"/>
                    </a:cubicBezTo>
                    <a:cubicBezTo>
                      <a:pt x="1687" y="622"/>
                      <a:pt x="1732" y="1728"/>
                      <a:pt x="1366" y="2522"/>
                    </a:cubicBezTo>
                    <a:cubicBezTo>
                      <a:pt x="991" y="3325"/>
                      <a:pt x="1" y="4663"/>
                      <a:pt x="1098" y="4841"/>
                    </a:cubicBezTo>
                    <a:cubicBezTo>
                      <a:pt x="1150" y="4850"/>
                      <a:pt x="1202" y="4854"/>
                      <a:pt x="1253" y="4854"/>
                    </a:cubicBezTo>
                    <a:cubicBezTo>
                      <a:pt x="2279" y="4854"/>
                      <a:pt x="3189" y="3219"/>
                      <a:pt x="3605" y="2352"/>
                    </a:cubicBezTo>
                    <a:cubicBezTo>
                      <a:pt x="3815" y="1905"/>
                      <a:pt x="4079" y="1695"/>
                      <a:pt x="4325" y="1695"/>
                    </a:cubicBezTo>
                    <a:cubicBezTo>
                      <a:pt x="4580" y="1695"/>
                      <a:pt x="4816" y="1921"/>
                      <a:pt x="4952" y="2343"/>
                    </a:cubicBezTo>
                    <a:cubicBezTo>
                      <a:pt x="5194" y="3120"/>
                      <a:pt x="5452" y="5047"/>
                      <a:pt x="6224" y="5047"/>
                    </a:cubicBezTo>
                    <a:cubicBezTo>
                      <a:pt x="6276" y="5047"/>
                      <a:pt x="6331" y="5038"/>
                      <a:pt x="6388" y="5020"/>
                    </a:cubicBezTo>
                    <a:cubicBezTo>
                      <a:pt x="7289" y="4734"/>
                      <a:pt x="6888" y="2334"/>
                      <a:pt x="6629" y="1514"/>
                    </a:cubicBezTo>
                    <a:cubicBezTo>
                      <a:pt x="6307" y="508"/>
                      <a:pt x="4866" y="1"/>
                      <a:pt x="3723"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5655538" y="2505670"/>
                <a:ext cx="476462" cy="186310"/>
              </a:xfrm>
              <a:custGeom>
                <a:rect b="b" l="l" r="r" t="t"/>
                <a:pathLst>
                  <a:path extrusionOk="0" h="2153" w="5506">
                    <a:moveTo>
                      <a:pt x="597" y="0"/>
                    </a:moveTo>
                    <a:cubicBezTo>
                      <a:pt x="394" y="0"/>
                      <a:pt x="194" y="8"/>
                      <a:pt x="1" y="24"/>
                    </a:cubicBezTo>
                    <a:lnTo>
                      <a:pt x="2508" y="1924"/>
                    </a:lnTo>
                    <a:cubicBezTo>
                      <a:pt x="2508" y="1924"/>
                      <a:pt x="3570" y="2152"/>
                      <a:pt x="4378" y="2152"/>
                    </a:cubicBezTo>
                    <a:cubicBezTo>
                      <a:pt x="4809" y="2152"/>
                      <a:pt x="5168" y="2087"/>
                      <a:pt x="5255" y="1889"/>
                    </a:cubicBezTo>
                    <a:cubicBezTo>
                      <a:pt x="5505" y="1318"/>
                      <a:pt x="5086" y="863"/>
                      <a:pt x="4319" y="604"/>
                    </a:cubicBezTo>
                    <a:cubicBezTo>
                      <a:pt x="3639" y="377"/>
                      <a:pt x="2034" y="0"/>
                      <a:pt x="597"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5549012" y="2664463"/>
                <a:ext cx="175320" cy="308151"/>
              </a:xfrm>
              <a:custGeom>
                <a:rect b="b" l="l" r="r" t="t"/>
                <a:pathLst>
                  <a:path extrusionOk="0" h="3561" w="2026">
                    <a:moveTo>
                      <a:pt x="839" y="0"/>
                    </a:moveTo>
                    <a:cubicBezTo>
                      <a:pt x="636" y="0"/>
                      <a:pt x="438" y="73"/>
                      <a:pt x="313" y="232"/>
                    </a:cubicBezTo>
                    <a:cubicBezTo>
                      <a:pt x="1" y="625"/>
                      <a:pt x="215" y="1133"/>
                      <a:pt x="340" y="1552"/>
                    </a:cubicBezTo>
                    <a:cubicBezTo>
                      <a:pt x="491" y="2088"/>
                      <a:pt x="563" y="2685"/>
                      <a:pt x="777" y="3203"/>
                    </a:cubicBezTo>
                    <a:cubicBezTo>
                      <a:pt x="857" y="3390"/>
                      <a:pt x="982" y="3551"/>
                      <a:pt x="1196" y="3560"/>
                    </a:cubicBezTo>
                    <a:cubicBezTo>
                      <a:pt x="1205" y="3560"/>
                      <a:pt x="1213" y="3560"/>
                      <a:pt x="1222" y="3560"/>
                    </a:cubicBezTo>
                    <a:cubicBezTo>
                      <a:pt x="1381" y="3560"/>
                      <a:pt x="1524" y="3482"/>
                      <a:pt x="1642" y="3372"/>
                    </a:cubicBezTo>
                    <a:cubicBezTo>
                      <a:pt x="1740" y="3274"/>
                      <a:pt x="1803" y="3167"/>
                      <a:pt x="1847" y="3051"/>
                    </a:cubicBezTo>
                    <a:cubicBezTo>
                      <a:pt x="2026" y="2534"/>
                      <a:pt x="1981" y="1954"/>
                      <a:pt x="1892" y="1419"/>
                    </a:cubicBezTo>
                    <a:cubicBezTo>
                      <a:pt x="1821" y="955"/>
                      <a:pt x="1740" y="446"/>
                      <a:pt x="1330" y="152"/>
                    </a:cubicBezTo>
                    <a:cubicBezTo>
                      <a:pt x="1190" y="53"/>
                      <a:pt x="1013" y="0"/>
                      <a:pt x="839"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5697248" y="2617041"/>
                <a:ext cx="172983" cy="261509"/>
              </a:xfrm>
              <a:custGeom>
                <a:rect b="b" l="l" r="r" t="t"/>
                <a:pathLst>
                  <a:path extrusionOk="0" h="3022" w="1999">
                    <a:moveTo>
                      <a:pt x="447" y="0"/>
                    </a:moveTo>
                    <a:cubicBezTo>
                      <a:pt x="367" y="0"/>
                      <a:pt x="301" y="16"/>
                      <a:pt x="259" y="49"/>
                    </a:cubicBezTo>
                    <a:cubicBezTo>
                      <a:pt x="0" y="245"/>
                      <a:pt x="134" y="727"/>
                      <a:pt x="313" y="1226"/>
                    </a:cubicBezTo>
                    <a:cubicBezTo>
                      <a:pt x="473" y="1675"/>
                      <a:pt x="676" y="3022"/>
                      <a:pt x="1316" y="3022"/>
                    </a:cubicBezTo>
                    <a:cubicBezTo>
                      <a:pt x="1389" y="3022"/>
                      <a:pt x="1468" y="3004"/>
                      <a:pt x="1553" y="2966"/>
                    </a:cubicBezTo>
                    <a:cubicBezTo>
                      <a:pt x="1999" y="2761"/>
                      <a:pt x="1811" y="1592"/>
                      <a:pt x="1704" y="932"/>
                    </a:cubicBezTo>
                    <a:cubicBezTo>
                      <a:pt x="1615" y="383"/>
                      <a:pt x="847" y="0"/>
                      <a:pt x="44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5823849" y="2611676"/>
                <a:ext cx="242471" cy="239875"/>
              </a:xfrm>
              <a:custGeom>
                <a:rect b="b" l="l" r="r" t="t"/>
                <a:pathLst>
                  <a:path extrusionOk="0" h="2772" w="2802">
                    <a:moveTo>
                      <a:pt x="475" y="0"/>
                    </a:moveTo>
                    <a:cubicBezTo>
                      <a:pt x="408" y="0"/>
                      <a:pt x="347" y="10"/>
                      <a:pt x="295" y="30"/>
                    </a:cubicBezTo>
                    <a:cubicBezTo>
                      <a:pt x="1" y="146"/>
                      <a:pt x="313" y="690"/>
                      <a:pt x="563" y="1145"/>
                    </a:cubicBezTo>
                    <a:cubicBezTo>
                      <a:pt x="799" y="1585"/>
                      <a:pt x="1686" y="2771"/>
                      <a:pt x="2180" y="2771"/>
                    </a:cubicBezTo>
                    <a:cubicBezTo>
                      <a:pt x="2207" y="2771"/>
                      <a:pt x="2233" y="2768"/>
                      <a:pt x="2258" y="2760"/>
                    </a:cubicBezTo>
                    <a:cubicBezTo>
                      <a:pt x="2721" y="2626"/>
                      <a:pt x="2802" y="2243"/>
                      <a:pt x="2409" y="1404"/>
                    </a:cubicBezTo>
                    <a:cubicBezTo>
                      <a:pt x="2051" y="656"/>
                      <a:pt x="1033" y="0"/>
                      <a:pt x="47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5927259" y="2550928"/>
                <a:ext cx="172291" cy="116476"/>
              </a:xfrm>
              <a:custGeom>
                <a:rect b="b" l="l" r="r" t="t"/>
                <a:pathLst>
                  <a:path extrusionOk="0" h="1346" w="1991">
                    <a:moveTo>
                      <a:pt x="1" y="1"/>
                    </a:moveTo>
                    <a:cubicBezTo>
                      <a:pt x="1" y="1"/>
                      <a:pt x="117" y="500"/>
                      <a:pt x="358" y="795"/>
                    </a:cubicBezTo>
                    <a:cubicBezTo>
                      <a:pt x="539" y="1009"/>
                      <a:pt x="1263" y="1345"/>
                      <a:pt x="1665" y="1345"/>
                    </a:cubicBezTo>
                    <a:cubicBezTo>
                      <a:pt x="1816" y="1345"/>
                      <a:pt x="1922" y="1298"/>
                      <a:pt x="1937" y="1178"/>
                    </a:cubicBezTo>
                    <a:cubicBezTo>
                      <a:pt x="1990" y="732"/>
                      <a:pt x="1214" y="206"/>
                      <a:pt x="1"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5166871" y="2685491"/>
                <a:ext cx="251125" cy="281412"/>
              </a:xfrm>
              <a:custGeom>
                <a:rect b="b" l="l" r="r" t="t"/>
                <a:pathLst>
                  <a:path extrusionOk="0" h="3252" w="2902">
                    <a:moveTo>
                      <a:pt x="1885" y="0"/>
                    </a:moveTo>
                    <a:cubicBezTo>
                      <a:pt x="1490" y="0"/>
                      <a:pt x="1268" y="552"/>
                      <a:pt x="1080" y="1131"/>
                    </a:cubicBezTo>
                    <a:cubicBezTo>
                      <a:pt x="866" y="1782"/>
                      <a:pt x="1" y="2897"/>
                      <a:pt x="670" y="3227"/>
                    </a:cubicBezTo>
                    <a:cubicBezTo>
                      <a:pt x="702" y="3244"/>
                      <a:pt x="737" y="3251"/>
                      <a:pt x="774" y="3251"/>
                    </a:cubicBezTo>
                    <a:cubicBezTo>
                      <a:pt x="1490" y="3251"/>
                      <a:pt x="2902" y="331"/>
                      <a:pt x="2061" y="34"/>
                    </a:cubicBezTo>
                    <a:cubicBezTo>
                      <a:pt x="1999" y="11"/>
                      <a:pt x="1941" y="0"/>
                      <a:pt x="188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3196022" y="2476075"/>
                <a:ext cx="525008" cy="372966"/>
              </a:xfrm>
              <a:custGeom>
                <a:rect b="b" l="l" r="r" t="t"/>
                <a:pathLst>
                  <a:path extrusionOk="0" h="4310" w="6067">
                    <a:moveTo>
                      <a:pt x="366" y="2088"/>
                    </a:moveTo>
                    <a:cubicBezTo>
                      <a:pt x="491" y="2641"/>
                      <a:pt x="883" y="3114"/>
                      <a:pt x="1347" y="3426"/>
                    </a:cubicBezTo>
                    <a:lnTo>
                      <a:pt x="1347" y="3426"/>
                    </a:lnTo>
                    <a:cubicBezTo>
                      <a:pt x="1820" y="3747"/>
                      <a:pt x="2373" y="3935"/>
                      <a:pt x="2926" y="4060"/>
                    </a:cubicBezTo>
                    <a:lnTo>
                      <a:pt x="2926" y="4060"/>
                    </a:lnTo>
                    <a:cubicBezTo>
                      <a:pt x="3685" y="4238"/>
                      <a:pt x="4541" y="4309"/>
                      <a:pt x="5201" y="3899"/>
                    </a:cubicBezTo>
                    <a:lnTo>
                      <a:pt x="5201" y="3899"/>
                    </a:lnTo>
                    <a:cubicBezTo>
                      <a:pt x="5719" y="3569"/>
                      <a:pt x="6049" y="2962"/>
                      <a:pt x="6058" y="2338"/>
                    </a:cubicBezTo>
                    <a:lnTo>
                      <a:pt x="6058" y="2338"/>
                    </a:lnTo>
                    <a:cubicBezTo>
                      <a:pt x="6067" y="1722"/>
                      <a:pt x="5772" y="1116"/>
                      <a:pt x="5299" y="714"/>
                    </a:cubicBezTo>
                    <a:lnTo>
                      <a:pt x="5299" y="714"/>
                    </a:lnTo>
                    <a:cubicBezTo>
                      <a:pt x="4800" y="286"/>
                      <a:pt x="4131" y="99"/>
                      <a:pt x="3479" y="27"/>
                    </a:cubicBezTo>
                    <a:lnTo>
                      <a:pt x="3479" y="27"/>
                    </a:lnTo>
                    <a:cubicBezTo>
                      <a:pt x="3310" y="9"/>
                      <a:pt x="3123" y="0"/>
                      <a:pt x="2935" y="0"/>
                    </a:cubicBezTo>
                    <a:lnTo>
                      <a:pt x="2935" y="0"/>
                    </a:lnTo>
                    <a:cubicBezTo>
                      <a:pt x="1633" y="0"/>
                      <a:pt x="0" y="455"/>
                      <a:pt x="366" y="2088"/>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3047008" y="2877341"/>
                <a:ext cx="748874" cy="231308"/>
              </a:xfrm>
              <a:custGeom>
                <a:rect b="b" l="l" r="r" t="t"/>
                <a:pathLst>
                  <a:path extrusionOk="0" h="2673" w="8654">
                    <a:moveTo>
                      <a:pt x="346" y="1"/>
                    </a:moveTo>
                    <a:cubicBezTo>
                      <a:pt x="321" y="1"/>
                      <a:pt x="295" y="4"/>
                      <a:pt x="268" y="11"/>
                    </a:cubicBezTo>
                    <a:cubicBezTo>
                      <a:pt x="72" y="56"/>
                      <a:pt x="1" y="306"/>
                      <a:pt x="1" y="502"/>
                    </a:cubicBezTo>
                    <a:cubicBezTo>
                      <a:pt x="9" y="1064"/>
                      <a:pt x="366" y="1572"/>
                      <a:pt x="830" y="1885"/>
                    </a:cubicBezTo>
                    <a:cubicBezTo>
                      <a:pt x="1294" y="2206"/>
                      <a:pt x="1847" y="2349"/>
                      <a:pt x="2400" y="2456"/>
                    </a:cubicBezTo>
                    <a:cubicBezTo>
                      <a:pt x="3126" y="2596"/>
                      <a:pt x="3869" y="2672"/>
                      <a:pt x="4611" y="2672"/>
                    </a:cubicBezTo>
                    <a:cubicBezTo>
                      <a:pt x="5711" y="2672"/>
                      <a:pt x="6808" y="2504"/>
                      <a:pt x="7842" y="2126"/>
                    </a:cubicBezTo>
                    <a:cubicBezTo>
                      <a:pt x="8181" y="2001"/>
                      <a:pt x="8654" y="1599"/>
                      <a:pt x="8235" y="1260"/>
                    </a:cubicBezTo>
                    <a:cubicBezTo>
                      <a:pt x="8109" y="1158"/>
                      <a:pt x="7948" y="1121"/>
                      <a:pt x="7774" y="1121"/>
                    </a:cubicBezTo>
                    <a:cubicBezTo>
                      <a:pt x="7416" y="1121"/>
                      <a:pt x="7003" y="1277"/>
                      <a:pt x="6727" y="1349"/>
                    </a:cubicBezTo>
                    <a:cubicBezTo>
                      <a:pt x="6029" y="1527"/>
                      <a:pt x="5305" y="1633"/>
                      <a:pt x="4583" y="1633"/>
                    </a:cubicBezTo>
                    <a:cubicBezTo>
                      <a:pt x="4253" y="1633"/>
                      <a:pt x="3923" y="1611"/>
                      <a:pt x="3596" y="1564"/>
                    </a:cubicBezTo>
                    <a:cubicBezTo>
                      <a:pt x="2552" y="1412"/>
                      <a:pt x="1544" y="975"/>
                      <a:pt x="777" y="252"/>
                    </a:cubicBezTo>
                    <a:cubicBezTo>
                      <a:pt x="653" y="136"/>
                      <a:pt x="510" y="1"/>
                      <a:pt x="346"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2989895" y="2657453"/>
                <a:ext cx="805987" cy="468674"/>
              </a:xfrm>
              <a:custGeom>
                <a:rect b="b" l="l" r="r" t="t"/>
                <a:pathLst>
                  <a:path extrusionOk="0" h="5416" w="9314">
                    <a:moveTo>
                      <a:pt x="2632" y="474"/>
                    </a:moveTo>
                    <a:cubicBezTo>
                      <a:pt x="286" y="1071"/>
                      <a:pt x="0" y="3783"/>
                      <a:pt x="2837" y="4604"/>
                    </a:cubicBezTo>
                    <a:lnTo>
                      <a:pt x="2837" y="4604"/>
                    </a:lnTo>
                    <a:cubicBezTo>
                      <a:pt x="5683" y="5416"/>
                      <a:pt x="8912" y="4399"/>
                      <a:pt x="9109" y="3792"/>
                    </a:cubicBezTo>
                    <a:lnTo>
                      <a:pt x="9109" y="3792"/>
                    </a:lnTo>
                    <a:cubicBezTo>
                      <a:pt x="9314" y="3186"/>
                      <a:pt x="9234" y="929"/>
                      <a:pt x="6379" y="46"/>
                    </a:cubicBezTo>
                    <a:lnTo>
                      <a:pt x="6379" y="46"/>
                    </a:lnTo>
                    <a:cubicBezTo>
                      <a:pt x="6316" y="28"/>
                      <a:pt x="6120" y="1"/>
                      <a:pt x="5790" y="1"/>
                    </a:cubicBezTo>
                    <a:lnTo>
                      <a:pt x="5790" y="1"/>
                    </a:lnTo>
                    <a:cubicBezTo>
                      <a:pt x="5184" y="1"/>
                      <a:pt x="4140" y="90"/>
                      <a:pt x="2632" y="474"/>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3033076" y="2562610"/>
                <a:ext cx="761335" cy="454741"/>
              </a:xfrm>
              <a:custGeom>
                <a:rect b="b" l="l" r="r" t="t"/>
                <a:pathLst>
                  <a:path extrusionOk="0" h="5255" w="8798">
                    <a:moveTo>
                      <a:pt x="4433" y="0"/>
                    </a:moveTo>
                    <a:cubicBezTo>
                      <a:pt x="3999" y="0"/>
                      <a:pt x="3566" y="59"/>
                      <a:pt x="3150" y="178"/>
                    </a:cubicBezTo>
                    <a:cubicBezTo>
                      <a:pt x="1865" y="553"/>
                      <a:pt x="768" y="1498"/>
                      <a:pt x="197" y="2703"/>
                    </a:cubicBezTo>
                    <a:cubicBezTo>
                      <a:pt x="63" y="2979"/>
                      <a:pt x="1" y="3390"/>
                      <a:pt x="278" y="3523"/>
                    </a:cubicBezTo>
                    <a:cubicBezTo>
                      <a:pt x="335" y="3555"/>
                      <a:pt x="402" y="3566"/>
                      <a:pt x="470" y="3566"/>
                    </a:cubicBezTo>
                    <a:cubicBezTo>
                      <a:pt x="538" y="3566"/>
                      <a:pt x="608" y="3555"/>
                      <a:pt x="670" y="3541"/>
                    </a:cubicBezTo>
                    <a:cubicBezTo>
                      <a:pt x="1116" y="3434"/>
                      <a:pt x="1526" y="3211"/>
                      <a:pt x="1848" y="2890"/>
                    </a:cubicBezTo>
                    <a:cubicBezTo>
                      <a:pt x="1883" y="3211"/>
                      <a:pt x="1928" y="3550"/>
                      <a:pt x="2097" y="3818"/>
                    </a:cubicBezTo>
                    <a:cubicBezTo>
                      <a:pt x="2236" y="4033"/>
                      <a:pt x="2483" y="4188"/>
                      <a:pt x="2724" y="4188"/>
                    </a:cubicBezTo>
                    <a:cubicBezTo>
                      <a:pt x="2793" y="4188"/>
                      <a:pt x="2862" y="4176"/>
                      <a:pt x="2927" y="4148"/>
                    </a:cubicBezTo>
                    <a:cubicBezTo>
                      <a:pt x="3101" y="4078"/>
                      <a:pt x="3241" y="3907"/>
                      <a:pt x="3430" y="3907"/>
                    </a:cubicBezTo>
                    <a:cubicBezTo>
                      <a:pt x="3435" y="3907"/>
                      <a:pt x="3440" y="3907"/>
                      <a:pt x="3444" y="3907"/>
                    </a:cubicBezTo>
                    <a:cubicBezTo>
                      <a:pt x="3694" y="3907"/>
                      <a:pt x="3828" y="4184"/>
                      <a:pt x="3864" y="4424"/>
                    </a:cubicBezTo>
                    <a:cubicBezTo>
                      <a:pt x="3908" y="4665"/>
                      <a:pt x="3899" y="4942"/>
                      <a:pt x="4069" y="5111"/>
                    </a:cubicBezTo>
                    <a:cubicBezTo>
                      <a:pt x="4168" y="5210"/>
                      <a:pt x="4302" y="5254"/>
                      <a:pt x="4439" y="5254"/>
                    </a:cubicBezTo>
                    <a:cubicBezTo>
                      <a:pt x="4561" y="5254"/>
                      <a:pt x="4686" y="5219"/>
                      <a:pt x="4792" y="5156"/>
                    </a:cubicBezTo>
                    <a:cubicBezTo>
                      <a:pt x="5015" y="5022"/>
                      <a:pt x="5157" y="4799"/>
                      <a:pt x="5273" y="4567"/>
                    </a:cubicBezTo>
                    <a:cubicBezTo>
                      <a:pt x="5470" y="4192"/>
                      <a:pt x="5621" y="3791"/>
                      <a:pt x="5710" y="3372"/>
                    </a:cubicBezTo>
                    <a:cubicBezTo>
                      <a:pt x="5764" y="3113"/>
                      <a:pt x="5826" y="2819"/>
                      <a:pt x="6067" y="2694"/>
                    </a:cubicBezTo>
                    <a:cubicBezTo>
                      <a:pt x="6151" y="2651"/>
                      <a:pt x="6228" y="2633"/>
                      <a:pt x="6300" y="2633"/>
                    </a:cubicBezTo>
                    <a:cubicBezTo>
                      <a:pt x="6791" y="2633"/>
                      <a:pt x="7036" y="3506"/>
                      <a:pt x="7254" y="3809"/>
                    </a:cubicBezTo>
                    <a:cubicBezTo>
                      <a:pt x="7474" y="4118"/>
                      <a:pt x="7713" y="4249"/>
                      <a:pt x="7933" y="4249"/>
                    </a:cubicBezTo>
                    <a:cubicBezTo>
                      <a:pt x="8349" y="4249"/>
                      <a:pt x="8700" y="3788"/>
                      <a:pt x="8735" y="3193"/>
                    </a:cubicBezTo>
                    <a:cubicBezTo>
                      <a:pt x="8797" y="2185"/>
                      <a:pt x="7753" y="1222"/>
                      <a:pt x="6986" y="731"/>
                    </a:cubicBezTo>
                    <a:cubicBezTo>
                      <a:pt x="6229" y="250"/>
                      <a:pt x="5329" y="0"/>
                      <a:pt x="4433" y="0"/>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3279356" y="2757835"/>
                <a:ext cx="119764" cy="235548"/>
              </a:xfrm>
              <a:custGeom>
                <a:rect b="b" l="l" r="r" t="t"/>
                <a:pathLst>
                  <a:path extrusionOk="0" h="2722" w="1384">
                    <a:moveTo>
                      <a:pt x="786" y="10"/>
                    </a:moveTo>
                    <a:cubicBezTo>
                      <a:pt x="563" y="54"/>
                      <a:pt x="429" y="268"/>
                      <a:pt x="331" y="473"/>
                    </a:cubicBezTo>
                    <a:lnTo>
                      <a:pt x="331" y="473"/>
                    </a:lnTo>
                    <a:cubicBezTo>
                      <a:pt x="135" y="920"/>
                      <a:pt x="28" y="1401"/>
                      <a:pt x="28" y="1883"/>
                    </a:cubicBezTo>
                    <a:lnTo>
                      <a:pt x="28" y="1883"/>
                    </a:lnTo>
                    <a:cubicBezTo>
                      <a:pt x="28" y="2124"/>
                      <a:pt x="1" y="2659"/>
                      <a:pt x="331" y="2704"/>
                    </a:cubicBezTo>
                    <a:lnTo>
                      <a:pt x="331" y="2704"/>
                    </a:lnTo>
                    <a:cubicBezTo>
                      <a:pt x="465" y="2722"/>
                      <a:pt x="598" y="2659"/>
                      <a:pt x="697" y="2561"/>
                    </a:cubicBezTo>
                    <a:lnTo>
                      <a:pt x="697" y="2561"/>
                    </a:lnTo>
                    <a:cubicBezTo>
                      <a:pt x="795" y="2472"/>
                      <a:pt x="866" y="2347"/>
                      <a:pt x="920" y="2222"/>
                    </a:cubicBezTo>
                    <a:lnTo>
                      <a:pt x="920" y="2222"/>
                    </a:lnTo>
                    <a:cubicBezTo>
                      <a:pt x="1143" y="1785"/>
                      <a:pt x="1348" y="1321"/>
                      <a:pt x="1366" y="821"/>
                    </a:cubicBezTo>
                    <a:lnTo>
                      <a:pt x="1366" y="821"/>
                    </a:lnTo>
                    <a:cubicBezTo>
                      <a:pt x="1384" y="509"/>
                      <a:pt x="1259" y="1"/>
                      <a:pt x="875" y="1"/>
                    </a:cubicBezTo>
                    <a:lnTo>
                      <a:pt x="875" y="1"/>
                    </a:lnTo>
                    <a:cubicBezTo>
                      <a:pt x="848" y="1"/>
                      <a:pt x="822" y="10"/>
                      <a:pt x="786" y="10"/>
                    </a:cubicBezTo>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3211426" y="2508093"/>
                <a:ext cx="583765" cy="312391"/>
              </a:xfrm>
              <a:custGeom>
                <a:rect b="b" l="l" r="r" t="t"/>
                <a:pathLst>
                  <a:path extrusionOk="0" h="3610" w="6746">
                    <a:moveTo>
                      <a:pt x="2312" y="1"/>
                    </a:moveTo>
                    <a:cubicBezTo>
                      <a:pt x="1737" y="1"/>
                      <a:pt x="1182" y="168"/>
                      <a:pt x="705" y="630"/>
                    </a:cubicBezTo>
                    <a:cubicBezTo>
                      <a:pt x="197" y="1138"/>
                      <a:pt x="1" y="1977"/>
                      <a:pt x="340" y="2601"/>
                    </a:cubicBezTo>
                    <a:cubicBezTo>
                      <a:pt x="384" y="2690"/>
                      <a:pt x="447" y="2780"/>
                      <a:pt x="509" y="2860"/>
                    </a:cubicBezTo>
                    <a:cubicBezTo>
                      <a:pt x="652" y="2601"/>
                      <a:pt x="830" y="2369"/>
                      <a:pt x="1071" y="2209"/>
                    </a:cubicBezTo>
                    <a:cubicBezTo>
                      <a:pt x="1553" y="1870"/>
                      <a:pt x="2231" y="1870"/>
                      <a:pt x="2793" y="1861"/>
                    </a:cubicBezTo>
                    <a:cubicBezTo>
                      <a:pt x="3391" y="1861"/>
                      <a:pt x="3997" y="1870"/>
                      <a:pt x="4568" y="2075"/>
                    </a:cubicBezTo>
                    <a:cubicBezTo>
                      <a:pt x="5059" y="2244"/>
                      <a:pt x="5416" y="2574"/>
                      <a:pt x="5701" y="3003"/>
                    </a:cubicBezTo>
                    <a:cubicBezTo>
                      <a:pt x="5835" y="3199"/>
                      <a:pt x="5951" y="3404"/>
                      <a:pt x="6058" y="3609"/>
                    </a:cubicBezTo>
                    <a:cubicBezTo>
                      <a:pt x="6451" y="3333"/>
                      <a:pt x="6745" y="2887"/>
                      <a:pt x="6736" y="2414"/>
                    </a:cubicBezTo>
                    <a:cubicBezTo>
                      <a:pt x="6700" y="585"/>
                      <a:pt x="4051" y="184"/>
                      <a:pt x="2686" y="23"/>
                    </a:cubicBezTo>
                    <a:cubicBezTo>
                      <a:pt x="2561" y="9"/>
                      <a:pt x="2436" y="1"/>
                      <a:pt x="2312"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2959001" y="2518564"/>
                <a:ext cx="473346" cy="346140"/>
              </a:xfrm>
              <a:custGeom>
                <a:rect b="b" l="l" r="r" t="t"/>
                <a:pathLst>
                  <a:path extrusionOk="0" h="4000" w="5470">
                    <a:moveTo>
                      <a:pt x="4541" y="0"/>
                    </a:moveTo>
                    <a:cubicBezTo>
                      <a:pt x="2873" y="312"/>
                      <a:pt x="2168" y="830"/>
                      <a:pt x="1722" y="1222"/>
                    </a:cubicBezTo>
                    <a:cubicBezTo>
                      <a:pt x="1267" y="1624"/>
                      <a:pt x="1" y="3283"/>
                      <a:pt x="768" y="3890"/>
                    </a:cubicBezTo>
                    <a:cubicBezTo>
                      <a:pt x="864" y="3966"/>
                      <a:pt x="971" y="4000"/>
                      <a:pt x="1085" y="4000"/>
                    </a:cubicBezTo>
                    <a:cubicBezTo>
                      <a:pt x="1874" y="4000"/>
                      <a:pt x="2984" y="2377"/>
                      <a:pt x="3132" y="2159"/>
                    </a:cubicBezTo>
                    <a:cubicBezTo>
                      <a:pt x="3301" y="1909"/>
                      <a:pt x="5469" y="1222"/>
                      <a:pt x="5469" y="1222"/>
                    </a:cubicBezTo>
                    <a:lnTo>
                      <a:pt x="4541" y="0"/>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3167466" y="2540111"/>
                <a:ext cx="356697" cy="350813"/>
              </a:xfrm>
              <a:custGeom>
                <a:rect b="b" l="l" r="r" t="t"/>
                <a:pathLst>
                  <a:path extrusionOk="0" h="4054" w="4122">
                    <a:moveTo>
                      <a:pt x="3256" y="1"/>
                    </a:moveTo>
                    <a:cubicBezTo>
                      <a:pt x="1722" y="581"/>
                      <a:pt x="696" y="1339"/>
                      <a:pt x="625" y="1616"/>
                    </a:cubicBezTo>
                    <a:cubicBezTo>
                      <a:pt x="544" y="1892"/>
                      <a:pt x="0" y="3676"/>
                      <a:pt x="812" y="3989"/>
                    </a:cubicBezTo>
                    <a:cubicBezTo>
                      <a:pt x="930" y="4033"/>
                      <a:pt x="1037" y="4053"/>
                      <a:pt x="1135" y="4053"/>
                    </a:cubicBezTo>
                    <a:cubicBezTo>
                      <a:pt x="1715" y="4053"/>
                      <a:pt x="1979" y="3337"/>
                      <a:pt x="2177" y="2490"/>
                    </a:cubicBezTo>
                    <a:lnTo>
                      <a:pt x="2346" y="1830"/>
                    </a:lnTo>
                    <a:lnTo>
                      <a:pt x="4122" y="715"/>
                    </a:lnTo>
                    <a:lnTo>
                      <a:pt x="3256" y="1"/>
                    </a:ln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3313365" y="2567456"/>
                <a:ext cx="630754" cy="436829"/>
              </a:xfrm>
              <a:custGeom>
                <a:rect b="b" l="l" r="r" t="t"/>
                <a:pathLst>
                  <a:path extrusionOk="0" h="5048" w="7289">
                    <a:moveTo>
                      <a:pt x="3567" y="1"/>
                    </a:moveTo>
                    <a:cubicBezTo>
                      <a:pt x="2424" y="1"/>
                      <a:pt x="982" y="508"/>
                      <a:pt x="660" y="1514"/>
                    </a:cubicBezTo>
                    <a:cubicBezTo>
                      <a:pt x="402" y="2334"/>
                      <a:pt x="0" y="4734"/>
                      <a:pt x="901" y="5020"/>
                    </a:cubicBezTo>
                    <a:cubicBezTo>
                      <a:pt x="959" y="5038"/>
                      <a:pt x="1013" y="5047"/>
                      <a:pt x="1066" y="5047"/>
                    </a:cubicBezTo>
                    <a:cubicBezTo>
                      <a:pt x="1836" y="5047"/>
                      <a:pt x="2087" y="3120"/>
                      <a:pt x="2338" y="2343"/>
                    </a:cubicBezTo>
                    <a:cubicBezTo>
                      <a:pt x="2474" y="1921"/>
                      <a:pt x="2709" y="1695"/>
                      <a:pt x="2964" y="1695"/>
                    </a:cubicBezTo>
                    <a:cubicBezTo>
                      <a:pt x="3210" y="1695"/>
                      <a:pt x="3474" y="1905"/>
                      <a:pt x="3685" y="2352"/>
                    </a:cubicBezTo>
                    <a:cubicBezTo>
                      <a:pt x="4101" y="3219"/>
                      <a:pt x="5011" y="4854"/>
                      <a:pt x="6036" y="4854"/>
                    </a:cubicBezTo>
                    <a:cubicBezTo>
                      <a:pt x="6088" y="4854"/>
                      <a:pt x="6140" y="4850"/>
                      <a:pt x="6191" y="4841"/>
                    </a:cubicBezTo>
                    <a:cubicBezTo>
                      <a:pt x="7289" y="4663"/>
                      <a:pt x="6299" y="3325"/>
                      <a:pt x="5924" y="2522"/>
                    </a:cubicBezTo>
                    <a:cubicBezTo>
                      <a:pt x="5558" y="1728"/>
                      <a:pt x="5603" y="622"/>
                      <a:pt x="4550" y="167"/>
                    </a:cubicBezTo>
                    <a:cubicBezTo>
                      <a:pt x="4289" y="56"/>
                      <a:pt x="3944" y="1"/>
                      <a:pt x="3567" y="1"/>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2938925" y="2505670"/>
                <a:ext cx="476375" cy="186310"/>
              </a:xfrm>
              <a:custGeom>
                <a:rect b="b" l="l" r="r" t="t"/>
                <a:pathLst>
                  <a:path extrusionOk="0" h="2153" w="5505">
                    <a:moveTo>
                      <a:pt x="4909" y="0"/>
                    </a:moveTo>
                    <a:cubicBezTo>
                      <a:pt x="3472" y="0"/>
                      <a:pt x="1867" y="377"/>
                      <a:pt x="1187" y="604"/>
                    </a:cubicBezTo>
                    <a:cubicBezTo>
                      <a:pt x="420" y="863"/>
                      <a:pt x="1" y="1318"/>
                      <a:pt x="250" y="1889"/>
                    </a:cubicBezTo>
                    <a:cubicBezTo>
                      <a:pt x="337" y="2087"/>
                      <a:pt x="696" y="2152"/>
                      <a:pt x="1127" y="2152"/>
                    </a:cubicBezTo>
                    <a:cubicBezTo>
                      <a:pt x="1936" y="2152"/>
                      <a:pt x="2998" y="1924"/>
                      <a:pt x="2998" y="1924"/>
                    </a:cubicBezTo>
                    <a:lnTo>
                      <a:pt x="5505" y="24"/>
                    </a:lnTo>
                    <a:cubicBezTo>
                      <a:pt x="5311" y="8"/>
                      <a:pt x="5112" y="0"/>
                      <a:pt x="4909" y="0"/>
                    </a:cubicBezTo>
                    <a:close/>
                  </a:path>
                </a:pathLst>
              </a:cu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3346508" y="2664463"/>
                <a:ext cx="175320" cy="308151"/>
              </a:xfrm>
              <a:custGeom>
                <a:rect b="b" l="l" r="r" t="t"/>
                <a:pathLst>
                  <a:path extrusionOk="0" h="3561" w="2026">
                    <a:moveTo>
                      <a:pt x="1187" y="0"/>
                    </a:moveTo>
                    <a:cubicBezTo>
                      <a:pt x="1014" y="0"/>
                      <a:pt x="836" y="53"/>
                      <a:pt x="697" y="152"/>
                    </a:cubicBezTo>
                    <a:cubicBezTo>
                      <a:pt x="286" y="446"/>
                      <a:pt x="206" y="955"/>
                      <a:pt x="135" y="1419"/>
                    </a:cubicBezTo>
                    <a:cubicBezTo>
                      <a:pt x="46" y="1954"/>
                      <a:pt x="1" y="2534"/>
                      <a:pt x="179" y="3051"/>
                    </a:cubicBezTo>
                    <a:cubicBezTo>
                      <a:pt x="224" y="3167"/>
                      <a:pt x="286" y="3274"/>
                      <a:pt x="385" y="3372"/>
                    </a:cubicBezTo>
                    <a:cubicBezTo>
                      <a:pt x="495" y="3482"/>
                      <a:pt x="645" y="3560"/>
                      <a:pt x="805" y="3560"/>
                    </a:cubicBezTo>
                    <a:cubicBezTo>
                      <a:pt x="813" y="3560"/>
                      <a:pt x="822" y="3560"/>
                      <a:pt x="831" y="3560"/>
                    </a:cubicBezTo>
                    <a:cubicBezTo>
                      <a:pt x="1045" y="3551"/>
                      <a:pt x="1170" y="3390"/>
                      <a:pt x="1250" y="3203"/>
                    </a:cubicBezTo>
                    <a:cubicBezTo>
                      <a:pt x="1464" y="2685"/>
                      <a:pt x="1535" y="2088"/>
                      <a:pt x="1687" y="1552"/>
                    </a:cubicBezTo>
                    <a:cubicBezTo>
                      <a:pt x="1812" y="1133"/>
                      <a:pt x="2026" y="625"/>
                      <a:pt x="1714" y="232"/>
                    </a:cubicBezTo>
                    <a:cubicBezTo>
                      <a:pt x="1589" y="73"/>
                      <a:pt x="1391" y="0"/>
                      <a:pt x="1187"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3200609" y="2617041"/>
                <a:ext cx="173070" cy="261509"/>
              </a:xfrm>
              <a:custGeom>
                <a:rect b="b" l="l" r="r" t="t"/>
                <a:pathLst>
                  <a:path extrusionOk="0" h="3022" w="2000">
                    <a:moveTo>
                      <a:pt x="1552" y="0"/>
                    </a:moveTo>
                    <a:cubicBezTo>
                      <a:pt x="1153" y="0"/>
                      <a:pt x="384" y="383"/>
                      <a:pt x="295" y="932"/>
                    </a:cubicBezTo>
                    <a:cubicBezTo>
                      <a:pt x="188" y="1592"/>
                      <a:pt x="1" y="2761"/>
                      <a:pt x="447" y="2966"/>
                    </a:cubicBezTo>
                    <a:cubicBezTo>
                      <a:pt x="531" y="3004"/>
                      <a:pt x="609" y="3022"/>
                      <a:pt x="681" y="3022"/>
                    </a:cubicBezTo>
                    <a:cubicBezTo>
                      <a:pt x="1315" y="3022"/>
                      <a:pt x="1519" y="1675"/>
                      <a:pt x="1687" y="1226"/>
                    </a:cubicBezTo>
                    <a:cubicBezTo>
                      <a:pt x="1865" y="727"/>
                      <a:pt x="1999" y="245"/>
                      <a:pt x="1740" y="49"/>
                    </a:cubicBezTo>
                    <a:cubicBezTo>
                      <a:pt x="1698" y="16"/>
                      <a:pt x="1633" y="0"/>
                      <a:pt x="1552"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3004519" y="2611676"/>
                <a:ext cx="242558" cy="239875"/>
              </a:xfrm>
              <a:custGeom>
                <a:rect b="b" l="l" r="r" t="t"/>
                <a:pathLst>
                  <a:path extrusionOk="0" h="2772" w="2803">
                    <a:moveTo>
                      <a:pt x="2325" y="0"/>
                    </a:moveTo>
                    <a:cubicBezTo>
                      <a:pt x="1763" y="0"/>
                      <a:pt x="751" y="656"/>
                      <a:pt x="393" y="1404"/>
                    </a:cubicBezTo>
                    <a:cubicBezTo>
                      <a:pt x="1" y="2243"/>
                      <a:pt x="81" y="2626"/>
                      <a:pt x="545" y="2760"/>
                    </a:cubicBezTo>
                    <a:cubicBezTo>
                      <a:pt x="570" y="2768"/>
                      <a:pt x="595" y="2771"/>
                      <a:pt x="622" y="2771"/>
                    </a:cubicBezTo>
                    <a:cubicBezTo>
                      <a:pt x="1117" y="2771"/>
                      <a:pt x="2003" y="1585"/>
                      <a:pt x="2240" y="1145"/>
                    </a:cubicBezTo>
                    <a:cubicBezTo>
                      <a:pt x="2490" y="690"/>
                      <a:pt x="2802" y="146"/>
                      <a:pt x="2508" y="30"/>
                    </a:cubicBezTo>
                    <a:cubicBezTo>
                      <a:pt x="2455" y="10"/>
                      <a:pt x="2393" y="0"/>
                      <a:pt x="2325"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2971376" y="2550928"/>
                <a:ext cx="172205" cy="116476"/>
              </a:xfrm>
              <a:custGeom>
                <a:rect b="b" l="l" r="r" t="t"/>
                <a:pathLst>
                  <a:path extrusionOk="0" h="1346" w="1990">
                    <a:moveTo>
                      <a:pt x="1990" y="1"/>
                    </a:moveTo>
                    <a:lnTo>
                      <a:pt x="1990" y="1"/>
                    </a:lnTo>
                    <a:cubicBezTo>
                      <a:pt x="776" y="206"/>
                      <a:pt x="0" y="732"/>
                      <a:pt x="54" y="1178"/>
                    </a:cubicBezTo>
                    <a:cubicBezTo>
                      <a:pt x="68" y="1298"/>
                      <a:pt x="174" y="1345"/>
                      <a:pt x="325" y="1345"/>
                    </a:cubicBezTo>
                    <a:cubicBezTo>
                      <a:pt x="728" y="1345"/>
                      <a:pt x="1451" y="1009"/>
                      <a:pt x="1633" y="795"/>
                    </a:cubicBezTo>
                    <a:cubicBezTo>
                      <a:pt x="1874" y="500"/>
                      <a:pt x="1990" y="1"/>
                      <a:pt x="1990" y="1"/>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3652930" y="2685491"/>
                <a:ext cx="251038" cy="281412"/>
              </a:xfrm>
              <a:custGeom>
                <a:rect b="b" l="l" r="r" t="t"/>
                <a:pathLst>
                  <a:path extrusionOk="0" h="3252" w="2901">
                    <a:moveTo>
                      <a:pt x="1016" y="0"/>
                    </a:moveTo>
                    <a:cubicBezTo>
                      <a:pt x="961" y="0"/>
                      <a:pt x="902" y="11"/>
                      <a:pt x="840" y="34"/>
                    </a:cubicBezTo>
                    <a:cubicBezTo>
                      <a:pt x="0" y="331"/>
                      <a:pt x="1404" y="3251"/>
                      <a:pt x="2126" y="3251"/>
                    </a:cubicBezTo>
                    <a:cubicBezTo>
                      <a:pt x="2164" y="3251"/>
                      <a:pt x="2199" y="3244"/>
                      <a:pt x="2232" y="3227"/>
                    </a:cubicBezTo>
                    <a:cubicBezTo>
                      <a:pt x="2901" y="2897"/>
                      <a:pt x="2036" y="1782"/>
                      <a:pt x="1821" y="1131"/>
                    </a:cubicBezTo>
                    <a:cubicBezTo>
                      <a:pt x="1634" y="552"/>
                      <a:pt x="1411" y="0"/>
                      <a:pt x="1016" y="0"/>
                    </a:cubicBezTo>
                    <a:close/>
                  </a:path>
                </a:pathLst>
              </a:cu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4795547" y="2041406"/>
                <a:ext cx="949635" cy="522758"/>
              </a:xfrm>
              <a:custGeom>
                <a:rect b="b" l="l" r="r" t="t"/>
                <a:pathLst>
                  <a:path extrusionOk="0" h="6041" w="10974">
                    <a:moveTo>
                      <a:pt x="1" y="1"/>
                    </a:moveTo>
                    <a:lnTo>
                      <a:pt x="1" y="1"/>
                    </a:lnTo>
                    <a:cubicBezTo>
                      <a:pt x="714" y="411"/>
                      <a:pt x="866" y="634"/>
                      <a:pt x="1241" y="1393"/>
                    </a:cubicBezTo>
                    <a:cubicBezTo>
                      <a:pt x="1606" y="2142"/>
                      <a:pt x="3730" y="5023"/>
                      <a:pt x="3730" y="5023"/>
                    </a:cubicBezTo>
                    <a:cubicBezTo>
                      <a:pt x="3730" y="5023"/>
                      <a:pt x="3087" y="5354"/>
                      <a:pt x="3016" y="6040"/>
                    </a:cubicBezTo>
                    <a:cubicBezTo>
                      <a:pt x="3016" y="6040"/>
                      <a:pt x="3194" y="5434"/>
                      <a:pt x="5050" y="5157"/>
                    </a:cubicBezTo>
                    <a:cubicBezTo>
                      <a:pt x="6074" y="5006"/>
                      <a:pt x="7469" y="4683"/>
                      <a:pt x="8789" y="4683"/>
                    </a:cubicBezTo>
                    <a:cubicBezTo>
                      <a:pt x="9575" y="4683"/>
                      <a:pt x="10335" y="4798"/>
                      <a:pt x="10974" y="5131"/>
                    </a:cubicBezTo>
                    <a:cubicBezTo>
                      <a:pt x="10706" y="4899"/>
                      <a:pt x="10385" y="4729"/>
                      <a:pt x="10037" y="4649"/>
                    </a:cubicBezTo>
                    <a:cubicBezTo>
                      <a:pt x="9690" y="4572"/>
                      <a:pt x="9308" y="4541"/>
                      <a:pt x="8909" y="4541"/>
                    </a:cubicBezTo>
                    <a:cubicBezTo>
                      <a:pt x="7217" y="4541"/>
                      <a:pt x="5223" y="5096"/>
                      <a:pt x="4352" y="5096"/>
                    </a:cubicBezTo>
                    <a:cubicBezTo>
                      <a:pt x="4181" y="5096"/>
                      <a:pt x="4053" y="5075"/>
                      <a:pt x="3979" y="5023"/>
                    </a:cubicBezTo>
                    <a:cubicBezTo>
                      <a:pt x="3480" y="4658"/>
                      <a:pt x="1598" y="1625"/>
                      <a:pt x="1071" y="768"/>
                    </a:cubicBezTo>
                    <a:cubicBezTo>
                      <a:pt x="1062" y="732"/>
                      <a:pt x="1044" y="706"/>
                      <a:pt x="1018" y="670"/>
                    </a:cubicBezTo>
                    <a:cubicBezTo>
                      <a:pt x="848" y="474"/>
                      <a:pt x="429" y="206"/>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3325739" y="2041406"/>
                <a:ext cx="949549" cy="522758"/>
              </a:xfrm>
              <a:custGeom>
                <a:rect b="b" l="l" r="r" t="t"/>
                <a:pathLst>
                  <a:path extrusionOk="0" h="6041" w="10973">
                    <a:moveTo>
                      <a:pt x="10973" y="1"/>
                    </a:moveTo>
                    <a:lnTo>
                      <a:pt x="10973" y="1"/>
                    </a:lnTo>
                    <a:cubicBezTo>
                      <a:pt x="10545" y="206"/>
                      <a:pt x="10116" y="474"/>
                      <a:pt x="9956" y="670"/>
                    </a:cubicBezTo>
                    <a:cubicBezTo>
                      <a:pt x="9929" y="706"/>
                      <a:pt x="9911" y="732"/>
                      <a:pt x="9902" y="768"/>
                    </a:cubicBezTo>
                    <a:cubicBezTo>
                      <a:pt x="9376" y="1625"/>
                      <a:pt x="7494" y="4658"/>
                      <a:pt x="6985" y="5023"/>
                    </a:cubicBezTo>
                    <a:cubicBezTo>
                      <a:pt x="6913" y="5075"/>
                      <a:pt x="6786" y="5096"/>
                      <a:pt x="6616" y="5096"/>
                    </a:cubicBezTo>
                    <a:cubicBezTo>
                      <a:pt x="5749" y="5096"/>
                      <a:pt x="3756" y="4541"/>
                      <a:pt x="2065" y="4541"/>
                    </a:cubicBezTo>
                    <a:cubicBezTo>
                      <a:pt x="1666" y="4541"/>
                      <a:pt x="1283" y="4572"/>
                      <a:pt x="937" y="4649"/>
                    </a:cubicBezTo>
                    <a:cubicBezTo>
                      <a:pt x="589" y="4729"/>
                      <a:pt x="268" y="4899"/>
                      <a:pt x="0" y="5131"/>
                    </a:cubicBezTo>
                    <a:cubicBezTo>
                      <a:pt x="639" y="4798"/>
                      <a:pt x="1398" y="4683"/>
                      <a:pt x="2184" y="4683"/>
                    </a:cubicBezTo>
                    <a:cubicBezTo>
                      <a:pt x="3505" y="4683"/>
                      <a:pt x="4900" y="5006"/>
                      <a:pt x="5924" y="5157"/>
                    </a:cubicBezTo>
                    <a:cubicBezTo>
                      <a:pt x="7779" y="5434"/>
                      <a:pt x="7958" y="6040"/>
                      <a:pt x="7958" y="6040"/>
                    </a:cubicBezTo>
                    <a:cubicBezTo>
                      <a:pt x="7886" y="5354"/>
                      <a:pt x="7244" y="5023"/>
                      <a:pt x="7244" y="5023"/>
                    </a:cubicBezTo>
                    <a:cubicBezTo>
                      <a:pt x="7244" y="5023"/>
                      <a:pt x="9367" y="2142"/>
                      <a:pt x="9733" y="1393"/>
                    </a:cubicBezTo>
                    <a:cubicBezTo>
                      <a:pt x="10108" y="634"/>
                      <a:pt x="10259" y="411"/>
                      <a:pt x="1097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4780922" y="2121711"/>
                <a:ext cx="61786" cy="185358"/>
              </a:xfrm>
              <a:custGeom>
                <a:rect b="b" l="l" r="r" t="t"/>
                <a:pathLst>
                  <a:path extrusionOk="0" h="2142" w="714">
                    <a:moveTo>
                      <a:pt x="714" y="1"/>
                    </a:moveTo>
                    <a:cubicBezTo>
                      <a:pt x="214" y="581"/>
                      <a:pt x="0" y="1410"/>
                      <a:pt x="223" y="2142"/>
                    </a:cubicBezTo>
                    <a:cubicBezTo>
                      <a:pt x="170" y="1401"/>
                      <a:pt x="339" y="652"/>
                      <a:pt x="71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4228133" y="2121711"/>
                <a:ext cx="61873" cy="185358"/>
              </a:xfrm>
              <a:custGeom>
                <a:rect b="b" l="l" r="r" t="t"/>
                <a:pathLst>
                  <a:path extrusionOk="0" h="2142" w="715">
                    <a:moveTo>
                      <a:pt x="1" y="1"/>
                    </a:moveTo>
                    <a:lnTo>
                      <a:pt x="1" y="1"/>
                    </a:lnTo>
                    <a:cubicBezTo>
                      <a:pt x="375" y="652"/>
                      <a:pt x="545" y="1401"/>
                      <a:pt x="491" y="2142"/>
                    </a:cubicBezTo>
                    <a:cubicBezTo>
                      <a:pt x="714" y="1410"/>
                      <a:pt x="500" y="581"/>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4371003"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4543901" y="1536556"/>
                <a:ext cx="142090" cy="142177"/>
              </a:xfrm>
              <a:custGeom>
                <a:rect b="b" l="l" r="r" t="t"/>
                <a:pathLst>
                  <a:path extrusionOk="0" h="1643" w="1642">
                    <a:moveTo>
                      <a:pt x="821" y="224"/>
                    </a:moveTo>
                    <a:cubicBezTo>
                      <a:pt x="1151" y="224"/>
                      <a:pt x="1419" y="491"/>
                      <a:pt x="1419" y="821"/>
                    </a:cubicBezTo>
                    <a:cubicBezTo>
                      <a:pt x="1419" y="1151"/>
                      <a:pt x="1151" y="1419"/>
                      <a:pt x="821" y="1419"/>
                    </a:cubicBezTo>
                    <a:cubicBezTo>
                      <a:pt x="491" y="1419"/>
                      <a:pt x="223" y="1151"/>
                      <a:pt x="223" y="821"/>
                    </a:cubicBezTo>
                    <a:cubicBezTo>
                      <a:pt x="223" y="491"/>
                      <a:pt x="491" y="224"/>
                      <a:pt x="821" y="224"/>
                    </a:cubicBezTo>
                    <a:close/>
                    <a:moveTo>
                      <a:pt x="821" y="1"/>
                    </a:moveTo>
                    <a:cubicBezTo>
                      <a:pt x="366" y="1"/>
                      <a:pt x="0" y="366"/>
                      <a:pt x="0" y="821"/>
                    </a:cubicBezTo>
                    <a:cubicBezTo>
                      <a:pt x="0" y="1276"/>
                      <a:pt x="366" y="1642"/>
                      <a:pt x="821" y="1642"/>
                    </a:cubicBezTo>
                    <a:cubicBezTo>
                      <a:pt x="1276" y="1642"/>
                      <a:pt x="1642" y="1276"/>
                      <a:pt x="1642" y="821"/>
                    </a:cubicBezTo>
                    <a:cubicBezTo>
                      <a:pt x="1642" y="366"/>
                      <a:pt x="1276"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4492153" y="1585968"/>
                <a:ext cx="71911" cy="34095"/>
              </a:xfrm>
              <a:custGeom>
                <a:rect b="b" l="l" r="r" t="t"/>
                <a:pathLst>
                  <a:path extrusionOk="0" h="394" w="831">
                    <a:moveTo>
                      <a:pt x="420" y="1"/>
                    </a:moveTo>
                    <a:cubicBezTo>
                      <a:pt x="277" y="1"/>
                      <a:pt x="143" y="72"/>
                      <a:pt x="54" y="197"/>
                    </a:cubicBezTo>
                    <a:lnTo>
                      <a:pt x="36" y="224"/>
                    </a:lnTo>
                    <a:cubicBezTo>
                      <a:pt x="1" y="268"/>
                      <a:pt x="19" y="340"/>
                      <a:pt x="63" y="375"/>
                    </a:cubicBezTo>
                    <a:cubicBezTo>
                      <a:pt x="90" y="384"/>
                      <a:pt x="108" y="393"/>
                      <a:pt x="126" y="393"/>
                    </a:cubicBezTo>
                    <a:cubicBezTo>
                      <a:pt x="161" y="393"/>
                      <a:pt x="197" y="375"/>
                      <a:pt x="224" y="348"/>
                    </a:cubicBezTo>
                    <a:lnTo>
                      <a:pt x="242" y="322"/>
                    </a:lnTo>
                    <a:cubicBezTo>
                      <a:pt x="277" y="259"/>
                      <a:pt x="349" y="224"/>
                      <a:pt x="429" y="224"/>
                    </a:cubicBezTo>
                    <a:cubicBezTo>
                      <a:pt x="500" y="224"/>
                      <a:pt x="572" y="250"/>
                      <a:pt x="616" y="313"/>
                    </a:cubicBezTo>
                    <a:cubicBezTo>
                      <a:pt x="638" y="345"/>
                      <a:pt x="672" y="361"/>
                      <a:pt x="707" y="361"/>
                    </a:cubicBezTo>
                    <a:cubicBezTo>
                      <a:pt x="731" y="361"/>
                      <a:pt x="755" y="354"/>
                      <a:pt x="777" y="340"/>
                    </a:cubicBezTo>
                    <a:cubicBezTo>
                      <a:pt x="821" y="304"/>
                      <a:pt x="830" y="233"/>
                      <a:pt x="795" y="179"/>
                    </a:cubicBezTo>
                    <a:cubicBezTo>
                      <a:pt x="705" y="63"/>
                      <a:pt x="572"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4262920" y="1230825"/>
                <a:ext cx="667012" cy="386119"/>
              </a:xfrm>
              <a:custGeom>
                <a:rect b="b" l="l" r="r" t="t"/>
                <a:pathLst>
                  <a:path extrusionOk="0" h="4462" w="7708">
                    <a:moveTo>
                      <a:pt x="4327" y="54"/>
                    </a:moveTo>
                    <a:cubicBezTo>
                      <a:pt x="4050" y="135"/>
                      <a:pt x="3783" y="260"/>
                      <a:pt x="3497" y="286"/>
                    </a:cubicBezTo>
                    <a:lnTo>
                      <a:pt x="3497" y="286"/>
                    </a:lnTo>
                    <a:cubicBezTo>
                      <a:pt x="3283" y="304"/>
                      <a:pt x="3060" y="269"/>
                      <a:pt x="2837" y="224"/>
                    </a:cubicBezTo>
                    <a:lnTo>
                      <a:pt x="2837" y="224"/>
                    </a:lnTo>
                    <a:cubicBezTo>
                      <a:pt x="2623" y="179"/>
                      <a:pt x="2409" y="144"/>
                      <a:pt x="2195" y="161"/>
                    </a:cubicBezTo>
                    <a:lnTo>
                      <a:pt x="2195" y="161"/>
                    </a:lnTo>
                    <a:cubicBezTo>
                      <a:pt x="1642" y="197"/>
                      <a:pt x="1178" y="670"/>
                      <a:pt x="1080" y="1205"/>
                    </a:cubicBezTo>
                    <a:lnTo>
                      <a:pt x="1080" y="1205"/>
                    </a:lnTo>
                    <a:cubicBezTo>
                      <a:pt x="0" y="1294"/>
                      <a:pt x="161" y="1919"/>
                      <a:pt x="375" y="2668"/>
                    </a:cubicBezTo>
                    <a:lnTo>
                      <a:pt x="375" y="2668"/>
                    </a:lnTo>
                    <a:cubicBezTo>
                      <a:pt x="580" y="3418"/>
                      <a:pt x="946" y="4408"/>
                      <a:pt x="946" y="4408"/>
                    </a:cubicBezTo>
                    <a:lnTo>
                      <a:pt x="946" y="4408"/>
                    </a:lnTo>
                    <a:cubicBezTo>
                      <a:pt x="1142" y="3908"/>
                      <a:pt x="1312" y="3444"/>
                      <a:pt x="1517" y="2936"/>
                    </a:cubicBezTo>
                    <a:lnTo>
                      <a:pt x="1517" y="2936"/>
                    </a:lnTo>
                    <a:cubicBezTo>
                      <a:pt x="1954" y="3025"/>
                      <a:pt x="2400" y="3114"/>
                      <a:pt x="2846" y="3088"/>
                    </a:cubicBezTo>
                    <a:lnTo>
                      <a:pt x="2846" y="3088"/>
                    </a:lnTo>
                    <a:cubicBezTo>
                      <a:pt x="3292" y="3061"/>
                      <a:pt x="3702" y="2873"/>
                      <a:pt x="4006" y="2543"/>
                    </a:cubicBezTo>
                    <a:lnTo>
                      <a:pt x="4006" y="2543"/>
                    </a:lnTo>
                    <a:cubicBezTo>
                      <a:pt x="4166" y="2873"/>
                      <a:pt x="4532" y="3096"/>
                      <a:pt x="4907" y="3096"/>
                    </a:cubicBezTo>
                    <a:lnTo>
                      <a:pt x="4907" y="3096"/>
                    </a:lnTo>
                    <a:cubicBezTo>
                      <a:pt x="5058" y="3096"/>
                      <a:pt x="5237" y="3052"/>
                      <a:pt x="5371" y="3150"/>
                    </a:cubicBezTo>
                    <a:lnTo>
                      <a:pt x="5371" y="3150"/>
                    </a:lnTo>
                    <a:cubicBezTo>
                      <a:pt x="5522" y="3248"/>
                      <a:pt x="5531" y="3462"/>
                      <a:pt x="5522" y="3650"/>
                    </a:cubicBezTo>
                    <a:lnTo>
                      <a:pt x="5522" y="3650"/>
                    </a:lnTo>
                    <a:cubicBezTo>
                      <a:pt x="5513" y="3837"/>
                      <a:pt x="5522" y="4051"/>
                      <a:pt x="5665" y="4158"/>
                    </a:cubicBezTo>
                    <a:lnTo>
                      <a:pt x="5665" y="4158"/>
                    </a:lnTo>
                    <a:cubicBezTo>
                      <a:pt x="5799" y="4256"/>
                      <a:pt x="5986" y="4229"/>
                      <a:pt x="6147" y="4185"/>
                    </a:cubicBezTo>
                    <a:lnTo>
                      <a:pt x="6147" y="4185"/>
                    </a:lnTo>
                    <a:cubicBezTo>
                      <a:pt x="6307" y="4140"/>
                      <a:pt x="6486" y="4087"/>
                      <a:pt x="6637" y="4167"/>
                    </a:cubicBezTo>
                    <a:lnTo>
                      <a:pt x="6637" y="4167"/>
                    </a:lnTo>
                    <a:cubicBezTo>
                      <a:pt x="6736" y="4212"/>
                      <a:pt x="6798" y="4310"/>
                      <a:pt x="6896" y="4372"/>
                    </a:cubicBezTo>
                    <a:lnTo>
                      <a:pt x="6896" y="4372"/>
                    </a:lnTo>
                    <a:cubicBezTo>
                      <a:pt x="7030" y="4461"/>
                      <a:pt x="7217" y="4452"/>
                      <a:pt x="7360" y="4372"/>
                    </a:cubicBezTo>
                    <a:lnTo>
                      <a:pt x="7360" y="4372"/>
                    </a:lnTo>
                    <a:cubicBezTo>
                      <a:pt x="7494" y="4310"/>
                      <a:pt x="7601" y="4194"/>
                      <a:pt x="7681" y="4069"/>
                    </a:cubicBezTo>
                    <a:lnTo>
                      <a:pt x="7681" y="4069"/>
                    </a:lnTo>
                    <a:cubicBezTo>
                      <a:pt x="7601" y="4176"/>
                      <a:pt x="7405" y="4176"/>
                      <a:pt x="7298" y="4078"/>
                    </a:cubicBezTo>
                    <a:lnTo>
                      <a:pt x="7298" y="4078"/>
                    </a:lnTo>
                    <a:cubicBezTo>
                      <a:pt x="7191" y="3962"/>
                      <a:pt x="7173" y="3783"/>
                      <a:pt x="7199" y="3623"/>
                    </a:cubicBezTo>
                    <a:lnTo>
                      <a:pt x="7199" y="3623"/>
                    </a:lnTo>
                    <a:cubicBezTo>
                      <a:pt x="7235" y="3471"/>
                      <a:pt x="7307" y="3328"/>
                      <a:pt x="7351" y="3168"/>
                    </a:cubicBezTo>
                    <a:lnTo>
                      <a:pt x="7351" y="3168"/>
                    </a:lnTo>
                    <a:cubicBezTo>
                      <a:pt x="7396" y="3016"/>
                      <a:pt x="7396" y="2838"/>
                      <a:pt x="7307" y="2713"/>
                    </a:cubicBezTo>
                    <a:lnTo>
                      <a:pt x="7307" y="2713"/>
                    </a:lnTo>
                    <a:cubicBezTo>
                      <a:pt x="7217" y="2570"/>
                      <a:pt x="7030" y="2517"/>
                      <a:pt x="6932" y="2383"/>
                    </a:cubicBezTo>
                    <a:lnTo>
                      <a:pt x="6932" y="2383"/>
                    </a:lnTo>
                    <a:cubicBezTo>
                      <a:pt x="6709" y="2097"/>
                      <a:pt x="6985" y="1642"/>
                      <a:pt x="6816" y="1312"/>
                    </a:cubicBezTo>
                    <a:lnTo>
                      <a:pt x="6816" y="1312"/>
                    </a:lnTo>
                    <a:cubicBezTo>
                      <a:pt x="6718" y="1125"/>
                      <a:pt x="6495" y="1036"/>
                      <a:pt x="6290" y="982"/>
                    </a:cubicBezTo>
                    <a:lnTo>
                      <a:pt x="6290" y="982"/>
                    </a:lnTo>
                    <a:cubicBezTo>
                      <a:pt x="6075" y="929"/>
                      <a:pt x="5852" y="893"/>
                      <a:pt x="5683" y="759"/>
                    </a:cubicBezTo>
                    <a:lnTo>
                      <a:pt x="5683" y="759"/>
                    </a:lnTo>
                    <a:cubicBezTo>
                      <a:pt x="5469" y="599"/>
                      <a:pt x="5380" y="295"/>
                      <a:pt x="5157" y="135"/>
                    </a:cubicBezTo>
                    <a:lnTo>
                      <a:pt x="5157" y="135"/>
                    </a:lnTo>
                    <a:cubicBezTo>
                      <a:pt x="5023" y="37"/>
                      <a:pt x="4871" y="1"/>
                      <a:pt x="4702" y="1"/>
                    </a:cubicBezTo>
                    <a:lnTo>
                      <a:pt x="4702" y="1"/>
                    </a:lnTo>
                    <a:cubicBezTo>
                      <a:pt x="4577" y="1"/>
                      <a:pt x="4452" y="28"/>
                      <a:pt x="4327" y="54"/>
                    </a:cubicBezTo>
                    <a:moveTo>
                      <a:pt x="7681" y="4069"/>
                    </a:moveTo>
                    <a:cubicBezTo>
                      <a:pt x="7690" y="4060"/>
                      <a:pt x="7699" y="4042"/>
                      <a:pt x="7708" y="4033"/>
                    </a:cubicBezTo>
                    <a:lnTo>
                      <a:pt x="7708" y="4033"/>
                    </a:lnTo>
                    <a:cubicBezTo>
                      <a:pt x="7699" y="4042"/>
                      <a:pt x="7690" y="4060"/>
                      <a:pt x="7681" y="4069"/>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5473380" y="2505670"/>
                <a:ext cx="651609" cy="149619"/>
              </a:xfrm>
              <a:custGeom>
                <a:rect b="b" l="l" r="r" t="t"/>
                <a:pathLst>
                  <a:path extrusionOk="0" h="1729" w="7530">
                    <a:moveTo>
                      <a:pt x="2702" y="0"/>
                    </a:moveTo>
                    <a:cubicBezTo>
                      <a:pt x="2499" y="0"/>
                      <a:pt x="2299" y="8"/>
                      <a:pt x="2106" y="24"/>
                    </a:cubicBezTo>
                    <a:lnTo>
                      <a:pt x="2106" y="33"/>
                    </a:lnTo>
                    <a:cubicBezTo>
                      <a:pt x="1999" y="33"/>
                      <a:pt x="1883" y="42"/>
                      <a:pt x="1776" y="51"/>
                    </a:cubicBezTo>
                    <a:cubicBezTo>
                      <a:pt x="1285" y="105"/>
                      <a:pt x="634" y="194"/>
                      <a:pt x="0" y="372"/>
                    </a:cubicBezTo>
                    <a:cubicBezTo>
                      <a:pt x="491" y="301"/>
                      <a:pt x="982" y="221"/>
                      <a:pt x="1481" y="149"/>
                    </a:cubicBezTo>
                    <a:cubicBezTo>
                      <a:pt x="1795" y="108"/>
                      <a:pt x="2117" y="94"/>
                      <a:pt x="2438" y="94"/>
                    </a:cubicBezTo>
                    <a:cubicBezTo>
                      <a:pt x="2610" y="94"/>
                      <a:pt x="2782" y="98"/>
                      <a:pt x="2953" y="105"/>
                    </a:cubicBezTo>
                    <a:cubicBezTo>
                      <a:pt x="3997" y="149"/>
                      <a:pt x="5032" y="363"/>
                      <a:pt x="6031" y="631"/>
                    </a:cubicBezTo>
                    <a:cubicBezTo>
                      <a:pt x="6397" y="738"/>
                      <a:pt x="6780" y="845"/>
                      <a:pt x="7066" y="1095"/>
                    </a:cubicBezTo>
                    <a:cubicBezTo>
                      <a:pt x="7244" y="1255"/>
                      <a:pt x="7378" y="1487"/>
                      <a:pt x="7414" y="1728"/>
                    </a:cubicBezTo>
                    <a:cubicBezTo>
                      <a:pt x="7530" y="1229"/>
                      <a:pt x="7119" y="836"/>
                      <a:pt x="6424" y="604"/>
                    </a:cubicBezTo>
                    <a:cubicBezTo>
                      <a:pt x="5744" y="377"/>
                      <a:pt x="4139" y="0"/>
                      <a:pt x="270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2945848" y="2505670"/>
                <a:ext cx="651695" cy="149619"/>
              </a:xfrm>
              <a:custGeom>
                <a:rect b="b" l="l" r="r" t="t"/>
                <a:pathLst>
                  <a:path extrusionOk="0" h="1729" w="7531">
                    <a:moveTo>
                      <a:pt x="4829" y="0"/>
                    </a:moveTo>
                    <a:cubicBezTo>
                      <a:pt x="3392" y="0"/>
                      <a:pt x="1787" y="377"/>
                      <a:pt x="1107" y="604"/>
                    </a:cubicBezTo>
                    <a:cubicBezTo>
                      <a:pt x="411" y="836"/>
                      <a:pt x="1" y="1229"/>
                      <a:pt x="117" y="1728"/>
                    </a:cubicBezTo>
                    <a:cubicBezTo>
                      <a:pt x="153" y="1487"/>
                      <a:pt x="286" y="1255"/>
                      <a:pt x="465" y="1095"/>
                    </a:cubicBezTo>
                    <a:cubicBezTo>
                      <a:pt x="750" y="845"/>
                      <a:pt x="1134" y="738"/>
                      <a:pt x="1500" y="631"/>
                    </a:cubicBezTo>
                    <a:cubicBezTo>
                      <a:pt x="2499" y="363"/>
                      <a:pt x="3534" y="149"/>
                      <a:pt x="4577" y="105"/>
                    </a:cubicBezTo>
                    <a:cubicBezTo>
                      <a:pt x="4748" y="98"/>
                      <a:pt x="4920" y="94"/>
                      <a:pt x="5092" y="94"/>
                    </a:cubicBezTo>
                    <a:cubicBezTo>
                      <a:pt x="5414" y="94"/>
                      <a:pt x="5735" y="108"/>
                      <a:pt x="6049" y="149"/>
                    </a:cubicBezTo>
                    <a:cubicBezTo>
                      <a:pt x="6549" y="221"/>
                      <a:pt x="7040" y="301"/>
                      <a:pt x="7530" y="372"/>
                    </a:cubicBezTo>
                    <a:cubicBezTo>
                      <a:pt x="6897" y="194"/>
                      <a:pt x="6246" y="105"/>
                      <a:pt x="5755" y="51"/>
                    </a:cubicBezTo>
                    <a:cubicBezTo>
                      <a:pt x="5648" y="42"/>
                      <a:pt x="5532" y="33"/>
                      <a:pt x="5425" y="33"/>
                    </a:cubicBezTo>
                    <a:lnTo>
                      <a:pt x="5425" y="24"/>
                    </a:lnTo>
                    <a:cubicBezTo>
                      <a:pt x="5231" y="8"/>
                      <a:pt x="5032" y="0"/>
                      <a:pt x="4829" y="0"/>
                    </a:cubicBezTo>
                    <a:close/>
                  </a:path>
                </a:pathLst>
              </a:custGeom>
              <a:solidFill>
                <a:srgbClr val="FFA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4289919" y="1357427"/>
                <a:ext cx="78055" cy="178435"/>
              </a:xfrm>
              <a:custGeom>
                <a:rect b="b" l="l" r="r" t="t"/>
                <a:pathLst>
                  <a:path extrusionOk="0" h="2062" w="902">
                    <a:moveTo>
                      <a:pt x="152" y="179"/>
                    </a:moveTo>
                    <a:cubicBezTo>
                      <a:pt x="36" y="322"/>
                      <a:pt x="0" y="527"/>
                      <a:pt x="27" y="724"/>
                    </a:cubicBezTo>
                    <a:lnTo>
                      <a:pt x="27" y="724"/>
                    </a:lnTo>
                    <a:cubicBezTo>
                      <a:pt x="54" y="911"/>
                      <a:pt x="134" y="1089"/>
                      <a:pt x="215" y="1259"/>
                    </a:cubicBezTo>
                    <a:lnTo>
                      <a:pt x="215" y="1259"/>
                    </a:lnTo>
                    <a:cubicBezTo>
                      <a:pt x="161" y="1027"/>
                      <a:pt x="188" y="777"/>
                      <a:pt x="295" y="554"/>
                    </a:cubicBezTo>
                    <a:lnTo>
                      <a:pt x="295" y="554"/>
                    </a:lnTo>
                    <a:cubicBezTo>
                      <a:pt x="295" y="724"/>
                      <a:pt x="295" y="884"/>
                      <a:pt x="295" y="1045"/>
                    </a:cubicBezTo>
                    <a:lnTo>
                      <a:pt x="295" y="1045"/>
                    </a:lnTo>
                    <a:cubicBezTo>
                      <a:pt x="313" y="884"/>
                      <a:pt x="375" y="732"/>
                      <a:pt x="482" y="608"/>
                    </a:cubicBezTo>
                    <a:lnTo>
                      <a:pt x="482" y="608"/>
                    </a:lnTo>
                    <a:cubicBezTo>
                      <a:pt x="402" y="1089"/>
                      <a:pt x="420" y="1589"/>
                      <a:pt x="536" y="2062"/>
                    </a:cubicBezTo>
                    <a:lnTo>
                      <a:pt x="536" y="2062"/>
                    </a:lnTo>
                    <a:cubicBezTo>
                      <a:pt x="678" y="1678"/>
                      <a:pt x="803" y="1277"/>
                      <a:pt x="901" y="875"/>
                    </a:cubicBezTo>
                    <a:lnTo>
                      <a:pt x="901" y="875"/>
                    </a:lnTo>
                    <a:cubicBezTo>
                      <a:pt x="812" y="982"/>
                      <a:pt x="723" y="1089"/>
                      <a:pt x="643" y="1205"/>
                    </a:cubicBezTo>
                    <a:lnTo>
                      <a:pt x="643" y="1205"/>
                    </a:lnTo>
                    <a:cubicBezTo>
                      <a:pt x="678" y="911"/>
                      <a:pt x="732" y="617"/>
                      <a:pt x="821" y="331"/>
                    </a:cubicBezTo>
                    <a:lnTo>
                      <a:pt x="821" y="331"/>
                    </a:lnTo>
                    <a:cubicBezTo>
                      <a:pt x="669" y="313"/>
                      <a:pt x="509" y="331"/>
                      <a:pt x="366" y="385"/>
                    </a:cubicBezTo>
                    <a:lnTo>
                      <a:pt x="366" y="385"/>
                    </a:lnTo>
                    <a:cubicBezTo>
                      <a:pt x="527" y="295"/>
                      <a:pt x="634" y="153"/>
                      <a:pt x="830" y="81"/>
                    </a:cubicBezTo>
                    <a:lnTo>
                      <a:pt x="830" y="81"/>
                    </a:lnTo>
                    <a:cubicBezTo>
                      <a:pt x="732" y="28"/>
                      <a:pt x="625" y="1"/>
                      <a:pt x="527" y="1"/>
                    </a:cubicBezTo>
                    <a:lnTo>
                      <a:pt x="527" y="1"/>
                    </a:lnTo>
                    <a:cubicBezTo>
                      <a:pt x="384" y="1"/>
                      <a:pt x="250" y="54"/>
                      <a:pt x="152" y="179"/>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4372474" y="1250123"/>
                <a:ext cx="412339" cy="135254"/>
              </a:xfrm>
              <a:custGeom>
                <a:rect b="b" l="l" r="r" t="t"/>
                <a:pathLst>
                  <a:path extrusionOk="0" h="1563" w="4765">
                    <a:moveTo>
                      <a:pt x="3355" y="19"/>
                    </a:moveTo>
                    <a:cubicBezTo>
                      <a:pt x="3159" y="37"/>
                      <a:pt x="2990" y="144"/>
                      <a:pt x="2829" y="260"/>
                    </a:cubicBezTo>
                    <a:lnTo>
                      <a:pt x="2829" y="260"/>
                    </a:lnTo>
                    <a:cubicBezTo>
                      <a:pt x="2677" y="385"/>
                      <a:pt x="2535" y="518"/>
                      <a:pt x="2356" y="608"/>
                    </a:cubicBezTo>
                    <a:lnTo>
                      <a:pt x="2356" y="608"/>
                    </a:lnTo>
                    <a:cubicBezTo>
                      <a:pt x="1973" y="795"/>
                      <a:pt x="1509" y="724"/>
                      <a:pt x="1080" y="643"/>
                    </a:cubicBezTo>
                    <a:lnTo>
                      <a:pt x="1080" y="643"/>
                    </a:lnTo>
                    <a:cubicBezTo>
                      <a:pt x="1419" y="501"/>
                      <a:pt x="1803" y="483"/>
                      <a:pt x="2151" y="581"/>
                    </a:cubicBezTo>
                    <a:lnTo>
                      <a:pt x="2151" y="581"/>
                    </a:lnTo>
                    <a:cubicBezTo>
                      <a:pt x="1785" y="376"/>
                      <a:pt x="1348" y="313"/>
                      <a:pt x="938" y="393"/>
                    </a:cubicBezTo>
                    <a:lnTo>
                      <a:pt x="938" y="393"/>
                    </a:lnTo>
                    <a:cubicBezTo>
                      <a:pt x="1107" y="331"/>
                      <a:pt x="1286" y="269"/>
                      <a:pt x="1464" y="206"/>
                    </a:cubicBezTo>
                    <a:lnTo>
                      <a:pt x="1464" y="206"/>
                    </a:lnTo>
                    <a:cubicBezTo>
                      <a:pt x="1098" y="1"/>
                      <a:pt x="840" y="63"/>
                      <a:pt x="527" y="295"/>
                    </a:cubicBezTo>
                    <a:lnTo>
                      <a:pt x="527" y="295"/>
                    </a:lnTo>
                    <a:cubicBezTo>
                      <a:pt x="206" y="554"/>
                      <a:pt x="179" y="840"/>
                      <a:pt x="1" y="1170"/>
                    </a:cubicBezTo>
                    <a:lnTo>
                      <a:pt x="1" y="1170"/>
                    </a:lnTo>
                    <a:cubicBezTo>
                      <a:pt x="90" y="1000"/>
                      <a:pt x="260" y="866"/>
                      <a:pt x="456" y="831"/>
                    </a:cubicBezTo>
                    <a:lnTo>
                      <a:pt x="456" y="831"/>
                    </a:lnTo>
                    <a:cubicBezTo>
                      <a:pt x="367" y="964"/>
                      <a:pt x="278" y="1098"/>
                      <a:pt x="197" y="1232"/>
                    </a:cubicBezTo>
                    <a:lnTo>
                      <a:pt x="197" y="1232"/>
                    </a:lnTo>
                    <a:cubicBezTo>
                      <a:pt x="456" y="1071"/>
                      <a:pt x="759" y="964"/>
                      <a:pt x="1063" y="929"/>
                    </a:cubicBezTo>
                    <a:lnTo>
                      <a:pt x="1063" y="929"/>
                    </a:lnTo>
                    <a:lnTo>
                      <a:pt x="518" y="1321"/>
                    </a:lnTo>
                    <a:lnTo>
                      <a:pt x="518" y="1321"/>
                    </a:lnTo>
                    <a:cubicBezTo>
                      <a:pt x="875" y="1116"/>
                      <a:pt x="1321" y="1063"/>
                      <a:pt x="1714" y="1170"/>
                    </a:cubicBezTo>
                    <a:lnTo>
                      <a:pt x="1714" y="1170"/>
                    </a:lnTo>
                    <a:cubicBezTo>
                      <a:pt x="1928" y="1232"/>
                      <a:pt x="2169" y="1339"/>
                      <a:pt x="2365" y="1232"/>
                    </a:cubicBezTo>
                    <a:lnTo>
                      <a:pt x="2365" y="1232"/>
                    </a:lnTo>
                    <a:cubicBezTo>
                      <a:pt x="2499" y="1161"/>
                      <a:pt x="2579" y="1009"/>
                      <a:pt x="2722" y="955"/>
                    </a:cubicBezTo>
                    <a:lnTo>
                      <a:pt x="2722" y="955"/>
                    </a:lnTo>
                    <a:cubicBezTo>
                      <a:pt x="2909" y="875"/>
                      <a:pt x="3114" y="991"/>
                      <a:pt x="3275" y="1116"/>
                    </a:cubicBezTo>
                    <a:lnTo>
                      <a:pt x="3275" y="1116"/>
                    </a:lnTo>
                    <a:cubicBezTo>
                      <a:pt x="3436" y="1241"/>
                      <a:pt x="3623" y="1375"/>
                      <a:pt x="3819" y="1339"/>
                    </a:cubicBezTo>
                    <a:lnTo>
                      <a:pt x="3819" y="1339"/>
                    </a:lnTo>
                    <a:cubicBezTo>
                      <a:pt x="3917" y="1321"/>
                      <a:pt x="4007" y="1250"/>
                      <a:pt x="4105" y="1223"/>
                    </a:cubicBezTo>
                    <a:lnTo>
                      <a:pt x="4105" y="1223"/>
                    </a:lnTo>
                    <a:cubicBezTo>
                      <a:pt x="4363" y="1125"/>
                      <a:pt x="4676" y="1303"/>
                      <a:pt x="4738" y="1562"/>
                    </a:cubicBezTo>
                    <a:lnTo>
                      <a:pt x="4738" y="1562"/>
                    </a:lnTo>
                    <a:cubicBezTo>
                      <a:pt x="4765" y="1268"/>
                      <a:pt x="4560" y="964"/>
                      <a:pt x="4265" y="884"/>
                    </a:cubicBezTo>
                    <a:lnTo>
                      <a:pt x="4265" y="884"/>
                    </a:lnTo>
                    <a:cubicBezTo>
                      <a:pt x="4149" y="857"/>
                      <a:pt x="3998" y="848"/>
                      <a:pt x="3917" y="750"/>
                    </a:cubicBezTo>
                    <a:lnTo>
                      <a:pt x="3917" y="750"/>
                    </a:lnTo>
                    <a:cubicBezTo>
                      <a:pt x="3810" y="634"/>
                      <a:pt x="3873" y="447"/>
                      <a:pt x="3819" y="295"/>
                    </a:cubicBezTo>
                    <a:lnTo>
                      <a:pt x="3819" y="295"/>
                    </a:lnTo>
                    <a:cubicBezTo>
                      <a:pt x="3766" y="117"/>
                      <a:pt x="3578" y="19"/>
                      <a:pt x="3391" y="19"/>
                    </a:cubicBezTo>
                    <a:lnTo>
                      <a:pt x="3391" y="19"/>
                    </a:lnTo>
                    <a:cubicBezTo>
                      <a:pt x="3382" y="19"/>
                      <a:pt x="3364" y="19"/>
                      <a:pt x="3355" y="19"/>
                    </a:cubicBezTo>
                    <a:close/>
                    <a:moveTo>
                      <a:pt x="233" y="1526"/>
                    </a:moveTo>
                    <a:cubicBezTo>
                      <a:pt x="331" y="1455"/>
                      <a:pt x="420" y="1393"/>
                      <a:pt x="518" y="1321"/>
                    </a:cubicBezTo>
                    <a:lnTo>
                      <a:pt x="518" y="1321"/>
                    </a:lnTo>
                    <a:cubicBezTo>
                      <a:pt x="411" y="1384"/>
                      <a:pt x="322" y="1446"/>
                      <a:pt x="233" y="1526"/>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4404925" y="1378282"/>
                <a:ext cx="273364" cy="103582"/>
              </a:xfrm>
              <a:custGeom>
                <a:rect b="b" l="l" r="r" t="t"/>
                <a:pathLst>
                  <a:path extrusionOk="0" h="1197" w="3159">
                    <a:moveTo>
                      <a:pt x="2249" y="10"/>
                    </a:moveTo>
                    <a:cubicBezTo>
                      <a:pt x="2052" y="45"/>
                      <a:pt x="1874" y="161"/>
                      <a:pt x="1669" y="197"/>
                    </a:cubicBezTo>
                    <a:lnTo>
                      <a:pt x="1669" y="197"/>
                    </a:lnTo>
                    <a:cubicBezTo>
                      <a:pt x="1392" y="251"/>
                      <a:pt x="1107" y="135"/>
                      <a:pt x="821" y="117"/>
                    </a:cubicBezTo>
                    <a:lnTo>
                      <a:pt x="821" y="117"/>
                    </a:lnTo>
                    <a:cubicBezTo>
                      <a:pt x="759" y="117"/>
                      <a:pt x="688" y="117"/>
                      <a:pt x="625" y="126"/>
                    </a:cubicBezTo>
                    <a:lnTo>
                      <a:pt x="625" y="126"/>
                    </a:lnTo>
                    <a:cubicBezTo>
                      <a:pt x="402" y="152"/>
                      <a:pt x="206" y="295"/>
                      <a:pt x="1" y="322"/>
                    </a:cubicBezTo>
                    <a:lnTo>
                      <a:pt x="1" y="322"/>
                    </a:lnTo>
                    <a:cubicBezTo>
                      <a:pt x="143" y="304"/>
                      <a:pt x="286" y="313"/>
                      <a:pt x="429" y="322"/>
                    </a:cubicBezTo>
                    <a:lnTo>
                      <a:pt x="429" y="322"/>
                    </a:lnTo>
                    <a:cubicBezTo>
                      <a:pt x="607" y="340"/>
                      <a:pt x="777" y="358"/>
                      <a:pt x="946" y="313"/>
                    </a:cubicBezTo>
                    <a:lnTo>
                      <a:pt x="946" y="313"/>
                    </a:lnTo>
                    <a:cubicBezTo>
                      <a:pt x="652" y="384"/>
                      <a:pt x="366" y="465"/>
                      <a:pt x="72" y="545"/>
                    </a:cubicBezTo>
                    <a:lnTo>
                      <a:pt x="72" y="545"/>
                    </a:lnTo>
                    <a:cubicBezTo>
                      <a:pt x="304" y="554"/>
                      <a:pt x="527" y="572"/>
                      <a:pt x="759" y="590"/>
                    </a:cubicBezTo>
                    <a:lnTo>
                      <a:pt x="759" y="590"/>
                    </a:lnTo>
                    <a:cubicBezTo>
                      <a:pt x="536" y="643"/>
                      <a:pt x="313" y="697"/>
                      <a:pt x="90" y="750"/>
                    </a:cubicBezTo>
                    <a:lnTo>
                      <a:pt x="90" y="750"/>
                    </a:lnTo>
                    <a:cubicBezTo>
                      <a:pt x="509" y="1080"/>
                      <a:pt x="1080" y="1196"/>
                      <a:pt x="1598" y="1062"/>
                    </a:cubicBezTo>
                    <a:lnTo>
                      <a:pt x="1598" y="1062"/>
                    </a:lnTo>
                    <a:cubicBezTo>
                      <a:pt x="1285" y="1018"/>
                      <a:pt x="982" y="902"/>
                      <a:pt x="723" y="723"/>
                    </a:cubicBezTo>
                    <a:lnTo>
                      <a:pt x="723" y="723"/>
                    </a:lnTo>
                    <a:cubicBezTo>
                      <a:pt x="1151" y="893"/>
                      <a:pt x="1660" y="875"/>
                      <a:pt x="2079" y="679"/>
                    </a:cubicBezTo>
                    <a:lnTo>
                      <a:pt x="2079" y="679"/>
                    </a:lnTo>
                    <a:cubicBezTo>
                      <a:pt x="1829" y="741"/>
                      <a:pt x="1562" y="741"/>
                      <a:pt x="1312" y="661"/>
                    </a:cubicBezTo>
                    <a:lnTo>
                      <a:pt x="1312" y="661"/>
                    </a:lnTo>
                    <a:cubicBezTo>
                      <a:pt x="1464" y="670"/>
                      <a:pt x="1624" y="616"/>
                      <a:pt x="1749" y="536"/>
                    </a:cubicBezTo>
                    <a:lnTo>
                      <a:pt x="1749" y="536"/>
                    </a:lnTo>
                    <a:cubicBezTo>
                      <a:pt x="1945" y="411"/>
                      <a:pt x="2133" y="233"/>
                      <a:pt x="2365" y="197"/>
                    </a:cubicBezTo>
                    <a:lnTo>
                      <a:pt x="2365" y="197"/>
                    </a:lnTo>
                    <a:cubicBezTo>
                      <a:pt x="2659" y="161"/>
                      <a:pt x="2927" y="349"/>
                      <a:pt x="3159" y="527"/>
                    </a:cubicBezTo>
                    <a:lnTo>
                      <a:pt x="3159" y="527"/>
                    </a:lnTo>
                    <a:cubicBezTo>
                      <a:pt x="3043" y="215"/>
                      <a:pt x="2713" y="1"/>
                      <a:pt x="2383" y="1"/>
                    </a:cubicBezTo>
                    <a:lnTo>
                      <a:pt x="2383" y="1"/>
                    </a:lnTo>
                    <a:cubicBezTo>
                      <a:pt x="2338" y="1"/>
                      <a:pt x="2293" y="1"/>
                      <a:pt x="2249" y="10"/>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4762404" y="1360542"/>
                <a:ext cx="126687" cy="227847"/>
              </a:xfrm>
              <a:custGeom>
                <a:rect b="b" l="l" r="r" t="t"/>
                <a:pathLst>
                  <a:path extrusionOk="0" h="2633" w="1464">
                    <a:moveTo>
                      <a:pt x="625" y="473"/>
                    </a:moveTo>
                    <a:cubicBezTo>
                      <a:pt x="625" y="563"/>
                      <a:pt x="562" y="705"/>
                      <a:pt x="616" y="786"/>
                    </a:cubicBezTo>
                    <a:lnTo>
                      <a:pt x="616" y="786"/>
                    </a:lnTo>
                    <a:cubicBezTo>
                      <a:pt x="553" y="688"/>
                      <a:pt x="491" y="589"/>
                      <a:pt x="419" y="491"/>
                    </a:cubicBezTo>
                    <a:lnTo>
                      <a:pt x="419" y="491"/>
                    </a:lnTo>
                    <a:cubicBezTo>
                      <a:pt x="410" y="723"/>
                      <a:pt x="473" y="955"/>
                      <a:pt x="589" y="1151"/>
                    </a:cubicBezTo>
                    <a:lnTo>
                      <a:pt x="589" y="1151"/>
                    </a:lnTo>
                    <a:cubicBezTo>
                      <a:pt x="428" y="1027"/>
                      <a:pt x="321" y="839"/>
                      <a:pt x="277" y="643"/>
                    </a:cubicBezTo>
                    <a:lnTo>
                      <a:pt x="277" y="643"/>
                    </a:lnTo>
                    <a:cubicBezTo>
                      <a:pt x="241" y="830"/>
                      <a:pt x="286" y="1035"/>
                      <a:pt x="393" y="1196"/>
                    </a:cubicBezTo>
                    <a:lnTo>
                      <a:pt x="393" y="1196"/>
                    </a:lnTo>
                    <a:cubicBezTo>
                      <a:pt x="205" y="1062"/>
                      <a:pt x="80" y="848"/>
                      <a:pt x="63" y="616"/>
                    </a:cubicBezTo>
                    <a:lnTo>
                      <a:pt x="63" y="616"/>
                    </a:lnTo>
                    <a:cubicBezTo>
                      <a:pt x="0" y="893"/>
                      <a:pt x="107" y="1205"/>
                      <a:pt x="330" y="1383"/>
                    </a:cubicBezTo>
                    <a:lnTo>
                      <a:pt x="330" y="1383"/>
                    </a:lnTo>
                    <a:cubicBezTo>
                      <a:pt x="410" y="1455"/>
                      <a:pt x="509" y="1499"/>
                      <a:pt x="562" y="1589"/>
                    </a:cubicBezTo>
                    <a:lnTo>
                      <a:pt x="562" y="1589"/>
                    </a:lnTo>
                    <a:cubicBezTo>
                      <a:pt x="642" y="1722"/>
                      <a:pt x="607" y="1892"/>
                      <a:pt x="607" y="2044"/>
                    </a:cubicBezTo>
                    <a:lnTo>
                      <a:pt x="607" y="2044"/>
                    </a:lnTo>
                    <a:cubicBezTo>
                      <a:pt x="607" y="2204"/>
                      <a:pt x="678" y="2400"/>
                      <a:pt x="839" y="2400"/>
                    </a:cubicBezTo>
                    <a:lnTo>
                      <a:pt x="839" y="2400"/>
                    </a:lnTo>
                    <a:cubicBezTo>
                      <a:pt x="758" y="2320"/>
                      <a:pt x="758" y="2186"/>
                      <a:pt x="794" y="2070"/>
                    </a:cubicBezTo>
                    <a:lnTo>
                      <a:pt x="794" y="2070"/>
                    </a:lnTo>
                    <a:cubicBezTo>
                      <a:pt x="830" y="1963"/>
                      <a:pt x="883" y="1865"/>
                      <a:pt x="901" y="1749"/>
                    </a:cubicBezTo>
                    <a:lnTo>
                      <a:pt x="901" y="1749"/>
                    </a:lnTo>
                    <a:cubicBezTo>
                      <a:pt x="919" y="1633"/>
                      <a:pt x="865" y="1499"/>
                      <a:pt x="758" y="1464"/>
                    </a:cubicBezTo>
                    <a:lnTo>
                      <a:pt x="758" y="1464"/>
                    </a:lnTo>
                    <a:cubicBezTo>
                      <a:pt x="857" y="1419"/>
                      <a:pt x="981" y="1490"/>
                      <a:pt x="1035" y="1597"/>
                    </a:cubicBezTo>
                    <a:lnTo>
                      <a:pt x="1035" y="1597"/>
                    </a:lnTo>
                    <a:cubicBezTo>
                      <a:pt x="1080" y="1696"/>
                      <a:pt x="1062" y="1821"/>
                      <a:pt x="1044" y="1928"/>
                    </a:cubicBezTo>
                    <a:lnTo>
                      <a:pt x="1044" y="1928"/>
                    </a:lnTo>
                    <a:cubicBezTo>
                      <a:pt x="1017" y="2035"/>
                      <a:pt x="990" y="2151"/>
                      <a:pt x="1008" y="2258"/>
                    </a:cubicBezTo>
                    <a:lnTo>
                      <a:pt x="1008" y="2258"/>
                    </a:lnTo>
                    <a:cubicBezTo>
                      <a:pt x="1026" y="2445"/>
                      <a:pt x="1178" y="2597"/>
                      <a:pt x="1356" y="2632"/>
                    </a:cubicBezTo>
                    <a:lnTo>
                      <a:pt x="1356" y="2632"/>
                    </a:lnTo>
                    <a:cubicBezTo>
                      <a:pt x="1231" y="2516"/>
                      <a:pt x="1213" y="2320"/>
                      <a:pt x="1249" y="2160"/>
                    </a:cubicBezTo>
                    <a:lnTo>
                      <a:pt x="1249" y="2160"/>
                    </a:lnTo>
                    <a:cubicBezTo>
                      <a:pt x="1294" y="1999"/>
                      <a:pt x="1383" y="1847"/>
                      <a:pt x="1419" y="1678"/>
                    </a:cubicBezTo>
                    <a:lnTo>
                      <a:pt x="1419" y="1678"/>
                    </a:lnTo>
                    <a:cubicBezTo>
                      <a:pt x="1463" y="1517"/>
                      <a:pt x="1436" y="1321"/>
                      <a:pt x="1303" y="1214"/>
                    </a:cubicBezTo>
                    <a:lnTo>
                      <a:pt x="1303" y="1214"/>
                    </a:lnTo>
                    <a:cubicBezTo>
                      <a:pt x="1151" y="1107"/>
                      <a:pt x="910" y="1125"/>
                      <a:pt x="830" y="964"/>
                    </a:cubicBezTo>
                    <a:lnTo>
                      <a:pt x="830" y="964"/>
                    </a:lnTo>
                    <a:cubicBezTo>
                      <a:pt x="767" y="839"/>
                      <a:pt x="830" y="696"/>
                      <a:pt x="857" y="554"/>
                    </a:cubicBezTo>
                    <a:lnTo>
                      <a:pt x="857" y="554"/>
                    </a:lnTo>
                    <a:cubicBezTo>
                      <a:pt x="874" y="491"/>
                      <a:pt x="883" y="420"/>
                      <a:pt x="865" y="357"/>
                    </a:cubicBezTo>
                    <a:lnTo>
                      <a:pt x="865" y="357"/>
                    </a:lnTo>
                    <a:cubicBezTo>
                      <a:pt x="839" y="268"/>
                      <a:pt x="794" y="188"/>
                      <a:pt x="732" y="117"/>
                    </a:cubicBezTo>
                    <a:lnTo>
                      <a:pt x="732" y="117"/>
                    </a:lnTo>
                    <a:cubicBezTo>
                      <a:pt x="687" y="81"/>
                      <a:pt x="544" y="36"/>
                      <a:pt x="526" y="1"/>
                    </a:cubicBezTo>
                    <a:lnTo>
                      <a:pt x="526" y="1"/>
                    </a:lnTo>
                    <a:cubicBezTo>
                      <a:pt x="607" y="152"/>
                      <a:pt x="633" y="313"/>
                      <a:pt x="625" y="473"/>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4478307" y="1286468"/>
                <a:ext cx="136725" cy="48200"/>
              </a:xfrm>
              <a:custGeom>
                <a:rect b="b" l="l" r="r" t="t"/>
                <a:pathLst>
                  <a:path extrusionOk="0" h="557" w="1580">
                    <a:moveTo>
                      <a:pt x="1579" y="0"/>
                    </a:moveTo>
                    <a:lnTo>
                      <a:pt x="1579" y="0"/>
                    </a:lnTo>
                    <a:cubicBezTo>
                      <a:pt x="1295" y="291"/>
                      <a:pt x="890" y="447"/>
                      <a:pt x="487" y="447"/>
                    </a:cubicBezTo>
                    <a:cubicBezTo>
                      <a:pt x="322" y="447"/>
                      <a:pt x="156" y="421"/>
                      <a:pt x="0" y="366"/>
                    </a:cubicBezTo>
                    <a:lnTo>
                      <a:pt x="0" y="366"/>
                    </a:lnTo>
                    <a:cubicBezTo>
                      <a:pt x="195" y="486"/>
                      <a:pt x="399" y="556"/>
                      <a:pt x="615" y="556"/>
                    </a:cubicBezTo>
                    <a:cubicBezTo>
                      <a:pt x="705" y="556"/>
                      <a:pt x="798" y="544"/>
                      <a:pt x="892" y="518"/>
                    </a:cubicBezTo>
                    <a:cubicBezTo>
                      <a:pt x="1204" y="420"/>
                      <a:pt x="1445" y="304"/>
                      <a:pt x="1579"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4296842" y="1367465"/>
                <a:ext cx="26393" cy="37989"/>
              </a:xfrm>
              <a:custGeom>
                <a:rect b="b" l="l" r="r" t="t"/>
                <a:pathLst>
                  <a:path extrusionOk="0" h="439" w="305">
                    <a:moveTo>
                      <a:pt x="304" y="1"/>
                    </a:moveTo>
                    <a:cubicBezTo>
                      <a:pt x="126" y="54"/>
                      <a:pt x="1" y="260"/>
                      <a:pt x="36" y="438"/>
                    </a:cubicBezTo>
                    <a:cubicBezTo>
                      <a:pt x="90" y="269"/>
                      <a:pt x="170" y="117"/>
                      <a:pt x="304"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4818738" y="1441626"/>
                <a:ext cx="57978" cy="101938"/>
              </a:xfrm>
              <a:custGeom>
                <a:rect b="b" l="l" r="r" t="t"/>
                <a:pathLst>
                  <a:path extrusionOk="0" h="1178" w="670">
                    <a:moveTo>
                      <a:pt x="607" y="411"/>
                    </a:moveTo>
                    <a:cubicBezTo>
                      <a:pt x="669" y="527"/>
                      <a:pt x="634" y="669"/>
                      <a:pt x="589" y="794"/>
                    </a:cubicBezTo>
                    <a:cubicBezTo>
                      <a:pt x="545" y="919"/>
                      <a:pt x="482" y="1044"/>
                      <a:pt x="509" y="1178"/>
                    </a:cubicBezTo>
                    <a:cubicBezTo>
                      <a:pt x="402" y="964"/>
                      <a:pt x="536" y="696"/>
                      <a:pt x="420" y="491"/>
                    </a:cubicBezTo>
                    <a:cubicBezTo>
                      <a:pt x="366" y="393"/>
                      <a:pt x="259" y="339"/>
                      <a:pt x="179" y="268"/>
                    </a:cubicBezTo>
                    <a:cubicBezTo>
                      <a:pt x="90" y="197"/>
                      <a:pt x="9" y="107"/>
                      <a:pt x="27" y="0"/>
                    </a:cubicBezTo>
                    <a:cubicBezTo>
                      <a:pt x="0" y="250"/>
                      <a:pt x="509" y="214"/>
                      <a:pt x="607" y="41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4487566" y="1392214"/>
                <a:ext cx="84977" cy="22499"/>
              </a:xfrm>
              <a:custGeom>
                <a:rect b="b" l="l" r="r" t="t"/>
                <a:pathLst>
                  <a:path extrusionOk="0" h="260" w="982">
                    <a:moveTo>
                      <a:pt x="982" y="0"/>
                    </a:moveTo>
                    <a:cubicBezTo>
                      <a:pt x="696" y="179"/>
                      <a:pt x="312" y="206"/>
                      <a:pt x="0" y="63"/>
                    </a:cubicBezTo>
                    <a:cubicBezTo>
                      <a:pt x="143" y="188"/>
                      <a:pt x="295" y="259"/>
                      <a:pt x="482" y="250"/>
                    </a:cubicBezTo>
                    <a:cubicBezTo>
                      <a:pt x="678" y="241"/>
                      <a:pt x="857" y="143"/>
                      <a:pt x="98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52"/>
          <p:cNvSpPr txBox="1"/>
          <p:nvPr>
            <p:ph type="title"/>
          </p:nvPr>
        </p:nvSpPr>
        <p:spPr>
          <a:xfrm>
            <a:off x="896625" y="659325"/>
            <a:ext cx="3267000" cy="87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672" name="Google Shape;1672;p52"/>
          <p:cNvSpPr txBox="1"/>
          <p:nvPr>
            <p:ph idx="1" type="subTitle"/>
          </p:nvPr>
        </p:nvSpPr>
        <p:spPr>
          <a:xfrm>
            <a:off x="896625" y="1379928"/>
            <a:ext cx="3267000" cy="13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1673" name="Google Shape;1673;p52"/>
          <p:cNvGrpSpPr/>
          <p:nvPr/>
        </p:nvGrpSpPr>
        <p:grpSpPr>
          <a:xfrm>
            <a:off x="1851903" y="2886789"/>
            <a:ext cx="314171" cy="314171"/>
            <a:chOff x="1379798" y="1723250"/>
            <a:chExt cx="397887" cy="397887"/>
          </a:xfrm>
        </p:grpSpPr>
        <p:sp>
          <p:nvSpPr>
            <p:cNvPr id="1674" name="Google Shape;1674;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52"/>
          <p:cNvGrpSpPr/>
          <p:nvPr/>
        </p:nvGrpSpPr>
        <p:grpSpPr>
          <a:xfrm>
            <a:off x="991131" y="2886789"/>
            <a:ext cx="314188" cy="314171"/>
            <a:chOff x="266768" y="1721375"/>
            <a:chExt cx="397907" cy="397887"/>
          </a:xfrm>
        </p:grpSpPr>
        <p:sp>
          <p:nvSpPr>
            <p:cNvPr id="1679" name="Google Shape;1679;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2"/>
          <p:cNvGrpSpPr/>
          <p:nvPr/>
        </p:nvGrpSpPr>
        <p:grpSpPr>
          <a:xfrm>
            <a:off x="1421532" y="2886789"/>
            <a:ext cx="314155" cy="314171"/>
            <a:chOff x="864491" y="1723250"/>
            <a:chExt cx="397866" cy="397887"/>
          </a:xfrm>
        </p:grpSpPr>
        <p:sp>
          <p:nvSpPr>
            <p:cNvPr id="1682" name="Google Shape;1682;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5" name="Google Shape;1685;p52"/>
          <p:cNvSpPr/>
          <p:nvPr/>
        </p:nvSpPr>
        <p:spPr>
          <a:xfrm>
            <a:off x="2282374" y="2915414"/>
            <a:ext cx="315131" cy="25702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6531059" y="1216931"/>
            <a:ext cx="148048" cy="197792"/>
          </a:xfrm>
          <a:custGeom>
            <a:rect b="b" l="l" r="r" t="t"/>
            <a:pathLst>
              <a:path extrusionOk="0" h="1348" w="1009">
                <a:moveTo>
                  <a:pt x="1008" y="0"/>
                </a:moveTo>
                <a:cubicBezTo>
                  <a:pt x="767" y="509"/>
                  <a:pt x="419" y="972"/>
                  <a:pt x="0" y="1347"/>
                </a:cubicBezTo>
                <a:cubicBezTo>
                  <a:pt x="544" y="1106"/>
                  <a:pt x="910" y="580"/>
                  <a:pt x="1008" y="0"/>
                </a:cubicBezTo>
                <a:close/>
              </a:path>
            </a:pathLst>
          </a:custGeom>
          <a:solidFill>
            <a:srgbClr val="210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7" name="Google Shape;1687;p52"/>
          <p:cNvGrpSpPr/>
          <p:nvPr/>
        </p:nvGrpSpPr>
        <p:grpSpPr>
          <a:xfrm>
            <a:off x="4548382" y="659303"/>
            <a:ext cx="3698992" cy="3824779"/>
            <a:chOff x="5013375" y="820325"/>
            <a:chExt cx="3387665" cy="3502865"/>
          </a:xfrm>
        </p:grpSpPr>
        <p:sp>
          <p:nvSpPr>
            <p:cNvPr id="1688" name="Google Shape;1688;p52"/>
            <p:cNvSpPr/>
            <p:nvPr/>
          </p:nvSpPr>
          <p:spPr>
            <a:xfrm>
              <a:off x="5100972" y="820325"/>
              <a:ext cx="3251628" cy="3251537"/>
            </a:xfrm>
            <a:custGeom>
              <a:rect b="b" l="l" r="r" t="t"/>
              <a:pathLst>
                <a:path extrusionOk="0" h="22160" w="22161">
                  <a:moveTo>
                    <a:pt x="22161" y="11080"/>
                  </a:moveTo>
                  <a:cubicBezTo>
                    <a:pt x="22161" y="17200"/>
                    <a:pt x="17201" y="22160"/>
                    <a:pt x="11081" y="22160"/>
                  </a:cubicBezTo>
                  <a:cubicBezTo>
                    <a:pt x="4961" y="22160"/>
                    <a:pt x="1" y="17200"/>
                    <a:pt x="1" y="11080"/>
                  </a:cubicBezTo>
                  <a:cubicBezTo>
                    <a:pt x="1" y="4960"/>
                    <a:pt x="4961" y="0"/>
                    <a:pt x="11081" y="0"/>
                  </a:cubicBezTo>
                  <a:cubicBezTo>
                    <a:pt x="17201" y="0"/>
                    <a:pt x="22161" y="4960"/>
                    <a:pt x="22161" y="11080"/>
                  </a:cubicBezTo>
                  <a:close/>
                </a:path>
              </a:pathLst>
            </a:cu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2"/>
            <p:cNvSpPr/>
            <p:nvPr/>
          </p:nvSpPr>
          <p:spPr>
            <a:xfrm>
              <a:off x="5644310" y="1341210"/>
              <a:ext cx="2133711" cy="2463597"/>
            </a:xfrm>
            <a:custGeom>
              <a:rect b="b" l="l" r="r" t="t"/>
              <a:pathLst>
                <a:path extrusionOk="0" h="16790" w="14542">
                  <a:moveTo>
                    <a:pt x="4523" y="2258"/>
                  </a:moveTo>
                  <a:cubicBezTo>
                    <a:pt x="4291" y="3801"/>
                    <a:pt x="4479" y="3373"/>
                    <a:pt x="2641" y="4764"/>
                  </a:cubicBezTo>
                  <a:lnTo>
                    <a:pt x="2641" y="4764"/>
                  </a:lnTo>
                  <a:cubicBezTo>
                    <a:pt x="803" y="6147"/>
                    <a:pt x="152" y="6825"/>
                    <a:pt x="642" y="8904"/>
                  </a:cubicBezTo>
                  <a:lnTo>
                    <a:pt x="642" y="8904"/>
                  </a:lnTo>
                  <a:cubicBezTo>
                    <a:pt x="1133" y="10982"/>
                    <a:pt x="1392" y="11419"/>
                    <a:pt x="473" y="15470"/>
                  </a:cubicBezTo>
                  <a:lnTo>
                    <a:pt x="473" y="15470"/>
                  </a:lnTo>
                  <a:cubicBezTo>
                    <a:pt x="321" y="16156"/>
                    <a:pt x="152" y="16781"/>
                    <a:pt x="0" y="16790"/>
                  </a:cubicBezTo>
                  <a:lnTo>
                    <a:pt x="0" y="16790"/>
                  </a:lnTo>
                  <a:lnTo>
                    <a:pt x="7217" y="16790"/>
                  </a:lnTo>
                  <a:lnTo>
                    <a:pt x="7271" y="16763"/>
                  </a:lnTo>
                  <a:lnTo>
                    <a:pt x="7324" y="16790"/>
                  </a:lnTo>
                  <a:lnTo>
                    <a:pt x="14541" y="16790"/>
                  </a:lnTo>
                  <a:cubicBezTo>
                    <a:pt x="14381" y="16781"/>
                    <a:pt x="14220" y="16156"/>
                    <a:pt x="14069" y="15470"/>
                  </a:cubicBezTo>
                  <a:lnTo>
                    <a:pt x="14069" y="15470"/>
                  </a:lnTo>
                  <a:cubicBezTo>
                    <a:pt x="13150" y="11419"/>
                    <a:pt x="13409" y="10982"/>
                    <a:pt x="13899" y="8904"/>
                  </a:cubicBezTo>
                  <a:lnTo>
                    <a:pt x="13899" y="8904"/>
                  </a:lnTo>
                  <a:cubicBezTo>
                    <a:pt x="14390" y="6825"/>
                    <a:pt x="13730" y="6147"/>
                    <a:pt x="11901" y="4764"/>
                  </a:cubicBezTo>
                  <a:lnTo>
                    <a:pt x="11901" y="4764"/>
                  </a:lnTo>
                  <a:cubicBezTo>
                    <a:pt x="10063" y="3373"/>
                    <a:pt x="10250" y="3801"/>
                    <a:pt x="10019" y="2258"/>
                  </a:cubicBezTo>
                  <a:lnTo>
                    <a:pt x="10019" y="2258"/>
                  </a:lnTo>
                  <a:cubicBezTo>
                    <a:pt x="9787" y="705"/>
                    <a:pt x="8663" y="1"/>
                    <a:pt x="7271" y="1"/>
                  </a:cubicBezTo>
                  <a:lnTo>
                    <a:pt x="7271" y="1"/>
                  </a:lnTo>
                  <a:cubicBezTo>
                    <a:pt x="5879" y="1"/>
                    <a:pt x="4755" y="705"/>
                    <a:pt x="4523" y="2258"/>
                  </a:cubicBezTo>
                  <a:close/>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2"/>
            <p:cNvSpPr/>
            <p:nvPr/>
          </p:nvSpPr>
          <p:spPr>
            <a:xfrm>
              <a:off x="5707110" y="1341210"/>
              <a:ext cx="1004056" cy="1157260"/>
            </a:xfrm>
            <a:custGeom>
              <a:rect b="b" l="l" r="r" t="t"/>
              <a:pathLst>
                <a:path extrusionOk="0" h="7887" w="6843">
                  <a:moveTo>
                    <a:pt x="6843" y="1"/>
                  </a:moveTo>
                  <a:cubicBezTo>
                    <a:pt x="5451" y="1"/>
                    <a:pt x="4327" y="705"/>
                    <a:pt x="4095" y="2258"/>
                  </a:cubicBezTo>
                  <a:cubicBezTo>
                    <a:pt x="3863" y="3801"/>
                    <a:pt x="4051" y="3373"/>
                    <a:pt x="2213" y="4764"/>
                  </a:cubicBezTo>
                  <a:cubicBezTo>
                    <a:pt x="714" y="5897"/>
                    <a:pt x="0" y="6549"/>
                    <a:pt x="63" y="7887"/>
                  </a:cubicBezTo>
                  <a:cubicBezTo>
                    <a:pt x="107" y="6736"/>
                    <a:pt x="830" y="6094"/>
                    <a:pt x="2213" y="5050"/>
                  </a:cubicBezTo>
                  <a:cubicBezTo>
                    <a:pt x="4051" y="3658"/>
                    <a:pt x="3863" y="4086"/>
                    <a:pt x="4095" y="2543"/>
                  </a:cubicBezTo>
                  <a:cubicBezTo>
                    <a:pt x="4327" y="991"/>
                    <a:pt x="5451" y="1"/>
                    <a:pt x="684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2"/>
            <p:cNvSpPr/>
            <p:nvPr/>
          </p:nvSpPr>
          <p:spPr>
            <a:xfrm>
              <a:off x="6711031" y="1341210"/>
              <a:ext cx="1004203" cy="1157260"/>
            </a:xfrm>
            <a:custGeom>
              <a:rect b="b" l="l" r="r" t="t"/>
              <a:pathLst>
                <a:path extrusionOk="0" h="7887" w="6844">
                  <a:moveTo>
                    <a:pt x="1" y="1"/>
                  </a:moveTo>
                  <a:cubicBezTo>
                    <a:pt x="1393" y="1"/>
                    <a:pt x="2517" y="991"/>
                    <a:pt x="2749" y="2543"/>
                  </a:cubicBezTo>
                  <a:cubicBezTo>
                    <a:pt x="2980" y="4086"/>
                    <a:pt x="2793" y="3658"/>
                    <a:pt x="4631" y="5050"/>
                  </a:cubicBezTo>
                  <a:cubicBezTo>
                    <a:pt x="6014" y="6094"/>
                    <a:pt x="6727" y="6736"/>
                    <a:pt x="6781" y="7887"/>
                  </a:cubicBezTo>
                  <a:cubicBezTo>
                    <a:pt x="6843" y="6549"/>
                    <a:pt x="6130" y="5897"/>
                    <a:pt x="4631" y="4764"/>
                  </a:cubicBezTo>
                  <a:cubicBezTo>
                    <a:pt x="2793" y="3373"/>
                    <a:pt x="2980" y="3801"/>
                    <a:pt x="2749" y="2258"/>
                  </a:cubicBezTo>
                  <a:cubicBezTo>
                    <a:pt x="2517" y="705"/>
                    <a:pt x="1393" y="1"/>
                    <a:pt x="1"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7069784" y="2129288"/>
              <a:ext cx="463512" cy="466455"/>
            </a:xfrm>
            <a:custGeom>
              <a:rect b="b" l="l" r="r" t="t"/>
              <a:pathLst>
                <a:path extrusionOk="0" h="3179" w="3159">
                  <a:moveTo>
                    <a:pt x="280" y="0"/>
                  </a:moveTo>
                  <a:cubicBezTo>
                    <a:pt x="244" y="0"/>
                    <a:pt x="219" y="6"/>
                    <a:pt x="205" y="18"/>
                  </a:cubicBezTo>
                  <a:cubicBezTo>
                    <a:pt x="0" y="196"/>
                    <a:pt x="214" y="2239"/>
                    <a:pt x="455" y="2409"/>
                  </a:cubicBezTo>
                  <a:cubicBezTo>
                    <a:pt x="682" y="2554"/>
                    <a:pt x="2108" y="3178"/>
                    <a:pt x="2609" y="3178"/>
                  </a:cubicBezTo>
                  <a:cubicBezTo>
                    <a:pt x="2659" y="3178"/>
                    <a:pt x="2700" y="3172"/>
                    <a:pt x="2730" y="3158"/>
                  </a:cubicBezTo>
                  <a:cubicBezTo>
                    <a:pt x="3060" y="3015"/>
                    <a:pt x="3158" y="1945"/>
                    <a:pt x="3069" y="1472"/>
                  </a:cubicBezTo>
                  <a:cubicBezTo>
                    <a:pt x="2969" y="991"/>
                    <a:pt x="748" y="0"/>
                    <a:pt x="280"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5889054" y="2129288"/>
              <a:ext cx="463512" cy="466455"/>
            </a:xfrm>
            <a:custGeom>
              <a:rect b="b" l="l" r="r" t="t"/>
              <a:pathLst>
                <a:path extrusionOk="0" h="3179" w="3159">
                  <a:moveTo>
                    <a:pt x="2879" y="0"/>
                  </a:moveTo>
                  <a:cubicBezTo>
                    <a:pt x="2409" y="0"/>
                    <a:pt x="181" y="991"/>
                    <a:pt x="90" y="1472"/>
                  </a:cubicBezTo>
                  <a:cubicBezTo>
                    <a:pt x="0" y="1945"/>
                    <a:pt x="99" y="3015"/>
                    <a:pt x="429" y="3158"/>
                  </a:cubicBezTo>
                  <a:cubicBezTo>
                    <a:pt x="458" y="3172"/>
                    <a:pt x="499" y="3178"/>
                    <a:pt x="550" y="3178"/>
                  </a:cubicBezTo>
                  <a:cubicBezTo>
                    <a:pt x="1051" y="3178"/>
                    <a:pt x="2477" y="2554"/>
                    <a:pt x="2703" y="2409"/>
                  </a:cubicBezTo>
                  <a:cubicBezTo>
                    <a:pt x="2944" y="2239"/>
                    <a:pt x="3158" y="196"/>
                    <a:pt x="2953" y="18"/>
                  </a:cubicBezTo>
                  <a:cubicBezTo>
                    <a:pt x="2940" y="6"/>
                    <a:pt x="2914" y="0"/>
                    <a:pt x="287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2"/>
            <p:cNvSpPr/>
            <p:nvPr/>
          </p:nvSpPr>
          <p:spPr>
            <a:xfrm>
              <a:off x="6126022" y="2563750"/>
              <a:ext cx="1162522" cy="1242363"/>
            </a:xfrm>
            <a:custGeom>
              <a:rect b="b" l="l" r="r" t="t"/>
              <a:pathLst>
                <a:path extrusionOk="0" h="8467" w="7923">
                  <a:moveTo>
                    <a:pt x="3390" y="1"/>
                  </a:moveTo>
                  <a:lnTo>
                    <a:pt x="0" y="8467"/>
                  </a:lnTo>
                  <a:lnTo>
                    <a:pt x="7922" y="8467"/>
                  </a:lnTo>
                  <a:lnTo>
                    <a:pt x="4523"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6826213" y="2508874"/>
              <a:ext cx="1574826" cy="1814316"/>
            </a:xfrm>
            <a:custGeom>
              <a:rect b="b" l="l" r="r" t="t"/>
              <a:pathLst>
                <a:path extrusionOk="0" h="12365" w="10733">
                  <a:moveTo>
                    <a:pt x="1" y="1526"/>
                  </a:moveTo>
                  <a:cubicBezTo>
                    <a:pt x="741" y="3140"/>
                    <a:pt x="1544" y="8234"/>
                    <a:pt x="1544" y="8234"/>
                  </a:cubicBezTo>
                  <a:lnTo>
                    <a:pt x="1544" y="8234"/>
                  </a:lnTo>
                  <a:lnTo>
                    <a:pt x="4221" y="7173"/>
                  </a:lnTo>
                  <a:cubicBezTo>
                    <a:pt x="4221" y="7173"/>
                    <a:pt x="3498" y="9224"/>
                    <a:pt x="3489" y="10081"/>
                  </a:cubicBezTo>
                  <a:lnTo>
                    <a:pt x="3489" y="10081"/>
                  </a:lnTo>
                  <a:cubicBezTo>
                    <a:pt x="3471" y="10928"/>
                    <a:pt x="4783" y="12204"/>
                    <a:pt x="7075" y="12284"/>
                  </a:cubicBezTo>
                  <a:lnTo>
                    <a:pt x="7075" y="12284"/>
                  </a:lnTo>
                  <a:cubicBezTo>
                    <a:pt x="9359" y="12365"/>
                    <a:pt x="10733" y="11089"/>
                    <a:pt x="10519" y="9439"/>
                  </a:cubicBezTo>
                  <a:lnTo>
                    <a:pt x="10519" y="9439"/>
                  </a:lnTo>
                  <a:cubicBezTo>
                    <a:pt x="10314" y="7797"/>
                    <a:pt x="8877" y="6914"/>
                    <a:pt x="7209" y="5308"/>
                  </a:cubicBezTo>
                  <a:lnTo>
                    <a:pt x="7209" y="5308"/>
                  </a:lnTo>
                  <a:cubicBezTo>
                    <a:pt x="5550" y="3702"/>
                    <a:pt x="4069" y="1954"/>
                    <a:pt x="3828" y="1401"/>
                  </a:cubicBezTo>
                  <a:lnTo>
                    <a:pt x="3828" y="1401"/>
                  </a:lnTo>
                  <a:cubicBezTo>
                    <a:pt x="3659" y="1017"/>
                    <a:pt x="3382" y="1035"/>
                    <a:pt x="3141" y="1062"/>
                  </a:cubicBezTo>
                  <a:lnTo>
                    <a:pt x="3141" y="1062"/>
                  </a:lnTo>
                  <a:cubicBezTo>
                    <a:pt x="3025" y="1071"/>
                    <a:pt x="2918" y="1080"/>
                    <a:pt x="2838" y="1044"/>
                  </a:cubicBezTo>
                  <a:lnTo>
                    <a:pt x="2838" y="1044"/>
                  </a:lnTo>
                  <a:cubicBezTo>
                    <a:pt x="2579" y="946"/>
                    <a:pt x="652" y="0"/>
                    <a:pt x="652" y="0"/>
                  </a:cubicBezTo>
                  <a:lnTo>
                    <a:pt x="652" y="0"/>
                  </a:ln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2"/>
            <p:cNvSpPr/>
            <p:nvPr/>
          </p:nvSpPr>
          <p:spPr>
            <a:xfrm>
              <a:off x="5013375" y="2508874"/>
              <a:ext cx="1573506" cy="1814316"/>
            </a:xfrm>
            <a:custGeom>
              <a:rect b="b" l="l" r="r" t="t"/>
              <a:pathLst>
                <a:path extrusionOk="0" h="12365" w="10724">
                  <a:moveTo>
                    <a:pt x="7895" y="1044"/>
                  </a:moveTo>
                  <a:cubicBezTo>
                    <a:pt x="7806" y="1080"/>
                    <a:pt x="7699" y="1071"/>
                    <a:pt x="7592" y="1062"/>
                  </a:cubicBezTo>
                  <a:lnTo>
                    <a:pt x="7592" y="1062"/>
                  </a:lnTo>
                  <a:cubicBezTo>
                    <a:pt x="7342" y="1035"/>
                    <a:pt x="7075" y="1017"/>
                    <a:pt x="6905" y="1401"/>
                  </a:cubicBezTo>
                  <a:lnTo>
                    <a:pt x="6905" y="1401"/>
                  </a:lnTo>
                  <a:cubicBezTo>
                    <a:pt x="6655" y="1954"/>
                    <a:pt x="5174" y="3702"/>
                    <a:pt x="3515" y="5308"/>
                  </a:cubicBezTo>
                  <a:lnTo>
                    <a:pt x="3515" y="5308"/>
                  </a:lnTo>
                  <a:cubicBezTo>
                    <a:pt x="1856" y="6914"/>
                    <a:pt x="420" y="7797"/>
                    <a:pt x="205" y="9439"/>
                  </a:cubicBezTo>
                  <a:lnTo>
                    <a:pt x="205" y="9439"/>
                  </a:lnTo>
                  <a:cubicBezTo>
                    <a:pt x="0" y="11089"/>
                    <a:pt x="1365" y="12365"/>
                    <a:pt x="3658" y="12284"/>
                  </a:cubicBezTo>
                  <a:lnTo>
                    <a:pt x="3658" y="12284"/>
                  </a:lnTo>
                  <a:cubicBezTo>
                    <a:pt x="5942" y="12204"/>
                    <a:pt x="7253" y="10928"/>
                    <a:pt x="7244" y="10081"/>
                  </a:cubicBezTo>
                  <a:lnTo>
                    <a:pt x="7244" y="10081"/>
                  </a:lnTo>
                  <a:cubicBezTo>
                    <a:pt x="7226" y="9224"/>
                    <a:pt x="6513" y="7173"/>
                    <a:pt x="6513" y="7173"/>
                  </a:cubicBezTo>
                  <a:lnTo>
                    <a:pt x="6513" y="7173"/>
                  </a:lnTo>
                  <a:lnTo>
                    <a:pt x="9180" y="8234"/>
                  </a:lnTo>
                  <a:cubicBezTo>
                    <a:pt x="9180" y="8234"/>
                    <a:pt x="9983" y="3140"/>
                    <a:pt x="10723" y="1526"/>
                  </a:cubicBezTo>
                  <a:lnTo>
                    <a:pt x="10723" y="1526"/>
                  </a:lnTo>
                  <a:lnTo>
                    <a:pt x="10072" y="0"/>
                  </a:lnTo>
                  <a:cubicBezTo>
                    <a:pt x="10072" y="0"/>
                    <a:pt x="8154" y="946"/>
                    <a:pt x="7895" y="1044"/>
                  </a:cubicBezTo>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2"/>
            <p:cNvSpPr/>
            <p:nvPr/>
          </p:nvSpPr>
          <p:spPr>
            <a:xfrm>
              <a:off x="6286984" y="2639755"/>
              <a:ext cx="299911" cy="959614"/>
            </a:xfrm>
            <a:custGeom>
              <a:rect b="b" l="l" r="r" t="t"/>
              <a:pathLst>
                <a:path extrusionOk="0" h="6540" w="2044">
                  <a:moveTo>
                    <a:pt x="1776" y="0"/>
                  </a:moveTo>
                  <a:cubicBezTo>
                    <a:pt x="759" y="2525"/>
                    <a:pt x="0" y="6539"/>
                    <a:pt x="0" y="6539"/>
                  </a:cubicBezTo>
                  <a:lnTo>
                    <a:pt x="643" y="6495"/>
                  </a:lnTo>
                  <a:cubicBezTo>
                    <a:pt x="910" y="4978"/>
                    <a:pt x="1490" y="1838"/>
                    <a:pt x="2043" y="634"/>
                  </a:cubicBezTo>
                  <a:lnTo>
                    <a:pt x="1776"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5760813" y="2830796"/>
              <a:ext cx="458230" cy="840469"/>
            </a:xfrm>
            <a:custGeom>
              <a:rect b="b" l="l" r="r" t="t"/>
              <a:pathLst>
                <a:path extrusionOk="0" h="5728" w="3123">
                  <a:moveTo>
                    <a:pt x="2641" y="3212"/>
                  </a:moveTo>
                  <a:cubicBezTo>
                    <a:pt x="3123" y="1276"/>
                    <a:pt x="2623" y="1"/>
                    <a:pt x="2623" y="1"/>
                  </a:cubicBezTo>
                  <a:cubicBezTo>
                    <a:pt x="2712" y="928"/>
                    <a:pt x="2766" y="2356"/>
                    <a:pt x="2088" y="3667"/>
                  </a:cubicBezTo>
                  <a:cubicBezTo>
                    <a:pt x="1419" y="4979"/>
                    <a:pt x="0" y="5728"/>
                    <a:pt x="0" y="5728"/>
                  </a:cubicBezTo>
                  <a:cubicBezTo>
                    <a:pt x="0" y="5728"/>
                    <a:pt x="1124" y="5327"/>
                    <a:pt x="1597" y="5077"/>
                  </a:cubicBezTo>
                  <a:cubicBezTo>
                    <a:pt x="1874" y="4934"/>
                    <a:pt x="2239" y="4854"/>
                    <a:pt x="2489" y="4818"/>
                  </a:cubicBezTo>
                  <a:cubicBezTo>
                    <a:pt x="2400" y="4675"/>
                    <a:pt x="2382" y="4265"/>
                    <a:pt x="2641" y="3212"/>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2"/>
            <p:cNvSpPr/>
            <p:nvPr/>
          </p:nvSpPr>
          <p:spPr>
            <a:xfrm>
              <a:off x="7194063" y="2830796"/>
              <a:ext cx="458377" cy="840469"/>
            </a:xfrm>
            <a:custGeom>
              <a:rect b="b" l="l" r="r" t="t"/>
              <a:pathLst>
                <a:path extrusionOk="0" h="5728" w="3124">
                  <a:moveTo>
                    <a:pt x="482" y="3212"/>
                  </a:moveTo>
                  <a:cubicBezTo>
                    <a:pt x="1" y="1276"/>
                    <a:pt x="500" y="1"/>
                    <a:pt x="500" y="1"/>
                  </a:cubicBezTo>
                  <a:cubicBezTo>
                    <a:pt x="420" y="928"/>
                    <a:pt x="358" y="2356"/>
                    <a:pt x="1036" y="3667"/>
                  </a:cubicBezTo>
                  <a:cubicBezTo>
                    <a:pt x="1714" y="4979"/>
                    <a:pt x="3123" y="5728"/>
                    <a:pt x="3123" y="5728"/>
                  </a:cubicBezTo>
                  <a:cubicBezTo>
                    <a:pt x="3123" y="5728"/>
                    <a:pt x="1999" y="5327"/>
                    <a:pt x="1526" y="5077"/>
                  </a:cubicBezTo>
                  <a:cubicBezTo>
                    <a:pt x="1250" y="4934"/>
                    <a:pt x="893" y="4854"/>
                    <a:pt x="634" y="4818"/>
                  </a:cubicBezTo>
                  <a:cubicBezTo>
                    <a:pt x="723" y="4675"/>
                    <a:pt x="741" y="4265"/>
                    <a:pt x="482" y="3212"/>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2"/>
            <p:cNvSpPr/>
            <p:nvPr/>
          </p:nvSpPr>
          <p:spPr>
            <a:xfrm>
              <a:off x="5013375" y="2508874"/>
              <a:ext cx="1479307" cy="1811675"/>
            </a:xfrm>
            <a:custGeom>
              <a:rect b="b" l="l" r="r" t="t"/>
              <a:pathLst>
                <a:path extrusionOk="0" h="12347" w="10082">
                  <a:moveTo>
                    <a:pt x="660" y="9439"/>
                  </a:moveTo>
                  <a:cubicBezTo>
                    <a:pt x="866" y="7797"/>
                    <a:pt x="2239" y="6914"/>
                    <a:pt x="3827" y="5308"/>
                  </a:cubicBezTo>
                  <a:cubicBezTo>
                    <a:pt x="5415" y="3702"/>
                    <a:pt x="6834" y="2070"/>
                    <a:pt x="7066" y="1508"/>
                  </a:cubicBezTo>
                  <a:cubicBezTo>
                    <a:pt x="7307" y="946"/>
                    <a:pt x="7770" y="1258"/>
                    <a:pt x="8011" y="1160"/>
                  </a:cubicBezTo>
                  <a:cubicBezTo>
                    <a:pt x="8243" y="1062"/>
                    <a:pt x="9867" y="134"/>
                    <a:pt x="10081" y="9"/>
                  </a:cubicBezTo>
                  <a:lnTo>
                    <a:pt x="10072" y="0"/>
                  </a:lnTo>
                  <a:cubicBezTo>
                    <a:pt x="10072" y="0"/>
                    <a:pt x="8154" y="946"/>
                    <a:pt x="7895" y="1044"/>
                  </a:cubicBezTo>
                  <a:cubicBezTo>
                    <a:pt x="7628" y="1151"/>
                    <a:pt x="7155" y="839"/>
                    <a:pt x="6905" y="1401"/>
                  </a:cubicBezTo>
                  <a:cubicBezTo>
                    <a:pt x="6655" y="1954"/>
                    <a:pt x="5174" y="3702"/>
                    <a:pt x="3515" y="5308"/>
                  </a:cubicBezTo>
                  <a:cubicBezTo>
                    <a:pt x="1856" y="6914"/>
                    <a:pt x="420" y="7797"/>
                    <a:pt x="205" y="9439"/>
                  </a:cubicBezTo>
                  <a:cubicBezTo>
                    <a:pt x="0" y="11071"/>
                    <a:pt x="1347" y="12347"/>
                    <a:pt x="3604" y="12284"/>
                  </a:cubicBezTo>
                  <a:cubicBezTo>
                    <a:pt x="1633" y="12222"/>
                    <a:pt x="473" y="10991"/>
                    <a:pt x="660" y="9439"/>
                  </a:cubicBezTo>
                  <a:close/>
                  <a:moveTo>
                    <a:pt x="1606" y="8529"/>
                  </a:moveTo>
                  <a:cubicBezTo>
                    <a:pt x="1990" y="8091"/>
                    <a:pt x="2516" y="7788"/>
                    <a:pt x="3087" y="7672"/>
                  </a:cubicBezTo>
                  <a:cubicBezTo>
                    <a:pt x="3515" y="7583"/>
                    <a:pt x="3952" y="7610"/>
                    <a:pt x="4372" y="7726"/>
                  </a:cubicBezTo>
                  <a:cubicBezTo>
                    <a:pt x="4791" y="7842"/>
                    <a:pt x="5237" y="7824"/>
                    <a:pt x="5638" y="7663"/>
                  </a:cubicBezTo>
                  <a:cubicBezTo>
                    <a:pt x="5968" y="7538"/>
                    <a:pt x="6272" y="7369"/>
                    <a:pt x="6646" y="7164"/>
                  </a:cubicBezTo>
                  <a:cubicBezTo>
                    <a:pt x="6174" y="7512"/>
                    <a:pt x="5674" y="7860"/>
                    <a:pt x="5094" y="7922"/>
                  </a:cubicBezTo>
                  <a:cubicBezTo>
                    <a:pt x="4684" y="7967"/>
                    <a:pt x="4264" y="7851"/>
                    <a:pt x="3854" y="7833"/>
                  </a:cubicBezTo>
                  <a:cubicBezTo>
                    <a:pt x="3007" y="7770"/>
                    <a:pt x="2222" y="7949"/>
                    <a:pt x="1606" y="8529"/>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2"/>
            <p:cNvSpPr/>
            <p:nvPr/>
          </p:nvSpPr>
          <p:spPr>
            <a:xfrm>
              <a:off x="6921881" y="2508874"/>
              <a:ext cx="1479160" cy="1811675"/>
            </a:xfrm>
            <a:custGeom>
              <a:rect b="b" l="l" r="r" t="t"/>
              <a:pathLst>
                <a:path extrusionOk="0" h="12347" w="10081">
                  <a:moveTo>
                    <a:pt x="6468" y="12284"/>
                  </a:moveTo>
                  <a:cubicBezTo>
                    <a:pt x="8725" y="12347"/>
                    <a:pt x="10081" y="11071"/>
                    <a:pt x="9867" y="9439"/>
                  </a:cubicBezTo>
                  <a:cubicBezTo>
                    <a:pt x="9662" y="7797"/>
                    <a:pt x="8225" y="6914"/>
                    <a:pt x="6557" y="5308"/>
                  </a:cubicBezTo>
                  <a:cubicBezTo>
                    <a:pt x="4898" y="3702"/>
                    <a:pt x="3417" y="1954"/>
                    <a:pt x="3176" y="1401"/>
                  </a:cubicBezTo>
                  <a:cubicBezTo>
                    <a:pt x="2926" y="839"/>
                    <a:pt x="2444" y="1151"/>
                    <a:pt x="2186" y="1044"/>
                  </a:cubicBezTo>
                  <a:cubicBezTo>
                    <a:pt x="1927" y="946"/>
                    <a:pt x="0" y="0"/>
                    <a:pt x="0" y="0"/>
                  </a:cubicBezTo>
                  <a:lnTo>
                    <a:pt x="0" y="9"/>
                  </a:lnTo>
                  <a:cubicBezTo>
                    <a:pt x="205" y="134"/>
                    <a:pt x="1829" y="1062"/>
                    <a:pt x="2061" y="1160"/>
                  </a:cubicBezTo>
                  <a:cubicBezTo>
                    <a:pt x="2311" y="1258"/>
                    <a:pt x="2766" y="946"/>
                    <a:pt x="3007" y="1508"/>
                  </a:cubicBezTo>
                  <a:cubicBezTo>
                    <a:pt x="3247" y="2070"/>
                    <a:pt x="4657" y="3702"/>
                    <a:pt x="6245" y="5308"/>
                  </a:cubicBezTo>
                  <a:cubicBezTo>
                    <a:pt x="7833" y="6914"/>
                    <a:pt x="9207" y="7797"/>
                    <a:pt x="9412" y="9439"/>
                  </a:cubicBezTo>
                  <a:cubicBezTo>
                    <a:pt x="9599" y="10991"/>
                    <a:pt x="8439" y="12222"/>
                    <a:pt x="6468" y="12284"/>
                  </a:cubicBezTo>
                  <a:close/>
                  <a:moveTo>
                    <a:pt x="6218" y="7833"/>
                  </a:moveTo>
                  <a:cubicBezTo>
                    <a:pt x="5808" y="7860"/>
                    <a:pt x="5397" y="7967"/>
                    <a:pt x="4978" y="7922"/>
                  </a:cubicBezTo>
                  <a:cubicBezTo>
                    <a:pt x="4398" y="7860"/>
                    <a:pt x="3899" y="7512"/>
                    <a:pt x="3426" y="7164"/>
                  </a:cubicBezTo>
                  <a:cubicBezTo>
                    <a:pt x="3800" y="7369"/>
                    <a:pt x="4104" y="7538"/>
                    <a:pt x="4434" y="7663"/>
                  </a:cubicBezTo>
                  <a:cubicBezTo>
                    <a:pt x="4835" y="7824"/>
                    <a:pt x="5281" y="7842"/>
                    <a:pt x="5701" y="7726"/>
                  </a:cubicBezTo>
                  <a:cubicBezTo>
                    <a:pt x="6120" y="7610"/>
                    <a:pt x="6566" y="7583"/>
                    <a:pt x="6985" y="7672"/>
                  </a:cubicBezTo>
                  <a:cubicBezTo>
                    <a:pt x="7556" y="7788"/>
                    <a:pt x="8083" y="8091"/>
                    <a:pt x="8475" y="8529"/>
                  </a:cubicBezTo>
                  <a:cubicBezTo>
                    <a:pt x="7851" y="7949"/>
                    <a:pt x="7066" y="7770"/>
                    <a:pt x="6218" y="7833"/>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2"/>
            <p:cNvSpPr/>
            <p:nvPr/>
          </p:nvSpPr>
          <p:spPr>
            <a:xfrm>
              <a:off x="6464966" y="2250926"/>
              <a:ext cx="484494" cy="348337"/>
            </a:xfrm>
            <a:custGeom>
              <a:rect b="b" l="l" r="r" t="t"/>
              <a:pathLst>
                <a:path extrusionOk="0" h="2374" w="3302">
                  <a:moveTo>
                    <a:pt x="126" y="786"/>
                  </a:moveTo>
                  <a:cubicBezTo>
                    <a:pt x="1" y="1160"/>
                    <a:pt x="429" y="2374"/>
                    <a:pt x="1651" y="2374"/>
                  </a:cubicBezTo>
                  <a:lnTo>
                    <a:pt x="1651" y="2374"/>
                  </a:lnTo>
                  <a:cubicBezTo>
                    <a:pt x="2873" y="2374"/>
                    <a:pt x="3301" y="1160"/>
                    <a:pt x="3168" y="786"/>
                  </a:cubicBezTo>
                  <a:lnTo>
                    <a:pt x="3168" y="786"/>
                  </a:lnTo>
                  <a:cubicBezTo>
                    <a:pt x="3007" y="313"/>
                    <a:pt x="2615" y="1"/>
                    <a:pt x="1651" y="1"/>
                  </a:cubicBezTo>
                  <a:lnTo>
                    <a:pt x="1651" y="1"/>
                  </a:lnTo>
                  <a:cubicBezTo>
                    <a:pt x="679" y="1"/>
                    <a:pt x="286" y="313"/>
                    <a:pt x="126" y="786"/>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2"/>
            <p:cNvSpPr/>
            <p:nvPr/>
          </p:nvSpPr>
          <p:spPr>
            <a:xfrm>
              <a:off x="6614190" y="2216885"/>
              <a:ext cx="184730" cy="254136"/>
            </a:xfrm>
            <a:custGeom>
              <a:rect b="b" l="l" r="r" t="t"/>
              <a:pathLst>
                <a:path extrusionOk="0" h="1732" w="1259">
                  <a:moveTo>
                    <a:pt x="1" y="1"/>
                  </a:moveTo>
                  <a:lnTo>
                    <a:pt x="1" y="1107"/>
                  </a:lnTo>
                  <a:cubicBezTo>
                    <a:pt x="1" y="1455"/>
                    <a:pt x="286" y="1731"/>
                    <a:pt x="634" y="1731"/>
                  </a:cubicBezTo>
                  <a:cubicBezTo>
                    <a:pt x="982" y="1731"/>
                    <a:pt x="1259" y="1455"/>
                    <a:pt x="1259" y="1107"/>
                  </a:cubicBezTo>
                  <a:lnTo>
                    <a:pt x="1259" y="1"/>
                  </a:ln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2"/>
            <p:cNvSpPr/>
            <p:nvPr/>
          </p:nvSpPr>
          <p:spPr>
            <a:xfrm>
              <a:off x="6628569" y="2330746"/>
              <a:ext cx="134989" cy="121933"/>
            </a:xfrm>
            <a:custGeom>
              <a:rect b="b" l="l" r="r" t="t"/>
              <a:pathLst>
                <a:path extrusionOk="0" h="831" w="920">
                  <a:moveTo>
                    <a:pt x="1" y="1"/>
                  </a:moveTo>
                  <a:lnTo>
                    <a:pt x="1" y="367"/>
                  </a:lnTo>
                  <a:cubicBezTo>
                    <a:pt x="1" y="625"/>
                    <a:pt x="206" y="830"/>
                    <a:pt x="456" y="830"/>
                  </a:cubicBezTo>
                  <a:cubicBezTo>
                    <a:pt x="714" y="830"/>
                    <a:pt x="920" y="625"/>
                    <a:pt x="920" y="367"/>
                  </a:cubicBezTo>
                  <a:lnTo>
                    <a:pt x="920" y="54"/>
                  </a:lnTo>
                  <a:cubicBezTo>
                    <a:pt x="857" y="63"/>
                    <a:pt x="786" y="72"/>
                    <a:pt x="723" y="72"/>
                  </a:cubicBezTo>
                  <a:cubicBezTo>
                    <a:pt x="693" y="73"/>
                    <a:pt x="662" y="74"/>
                    <a:pt x="631" y="74"/>
                  </a:cubicBezTo>
                  <a:cubicBezTo>
                    <a:pt x="419" y="74"/>
                    <a:pt x="203" y="48"/>
                    <a:pt x="1" y="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2"/>
            <p:cNvSpPr/>
            <p:nvPr/>
          </p:nvSpPr>
          <p:spPr>
            <a:xfrm>
              <a:off x="6377222" y="1568932"/>
              <a:ext cx="627260" cy="735851"/>
            </a:xfrm>
            <a:custGeom>
              <a:rect b="b" l="l" r="r" t="t"/>
              <a:pathLst>
                <a:path extrusionOk="0" h="5015" w="4275">
                  <a:moveTo>
                    <a:pt x="2133" y="1"/>
                  </a:moveTo>
                  <a:lnTo>
                    <a:pt x="90" y="295"/>
                  </a:lnTo>
                  <a:cubicBezTo>
                    <a:pt x="90" y="295"/>
                    <a:pt x="1" y="1981"/>
                    <a:pt x="46" y="2900"/>
                  </a:cubicBezTo>
                  <a:cubicBezTo>
                    <a:pt x="90" y="3837"/>
                    <a:pt x="349" y="5014"/>
                    <a:pt x="2133" y="5014"/>
                  </a:cubicBezTo>
                  <a:cubicBezTo>
                    <a:pt x="3926" y="5014"/>
                    <a:pt x="4185" y="3837"/>
                    <a:pt x="4230" y="2900"/>
                  </a:cubicBezTo>
                  <a:cubicBezTo>
                    <a:pt x="4274" y="1981"/>
                    <a:pt x="4185" y="295"/>
                    <a:pt x="4185" y="295"/>
                  </a:cubicBezTo>
                  <a:lnTo>
                    <a:pt x="2133" y="1"/>
                  </a:ln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2"/>
            <p:cNvSpPr/>
            <p:nvPr/>
          </p:nvSpPr>
          <p:spPr>
            <a:xfrm>
              <a:off x="6259545" y="1079447"/>
              <a:ext cx="880952" cy="813031"/>
            </a:xfrm>
            <a:custGeom>
              <a:rect b="b" l="l" r="r" t="t"/>
              <a:pathLst>
                <a:path extrusionOk="0" h="5541" w="6004">
                  <a:moveTo>
                    <a:pt x="3497" y="1686"/>
                  </a:moveTo>
                  <a:cubicBezTo>
                    <a:pt x="3631" y="1481"/>
                    <a:pt x="3684" y="1223"/>
                    <a:pt x="3640" y="982"/>
                  </a:cubicBezTo>
                  <a:lnTo>
                    <a:pt x="3640" y="982"/>
                  </a:lnTo>
                  <a:cubicBezTo>
                    <a:pt x="3595" y="732"/>
                    <a:pt x="3470" y="527"/>
                    <a:pt x="3274" y="375"/>
                  </a:cubicBezTo>
                  <a:lnTo>
                    <a:pt x="3274" y="375"/>
                  </a:lnTo>
                  <a:cubicBezTo>
                    <a:pt x="3265" y="661"/>
                    <a:pt x="3051" y="910"/>
                    <a:pt x="2792" y="1044"/>
                  </a:cubicBezTo>
                  <a:lnTo>
                    <a:pt x="2792" y="1044"/>
                  </a:lnTo>
                  <a:cubicBezTo>
                    <a:pt x="2534" y="1169"/>
                    <a:pt x="2239" y="1214"/>
                    <a:pt x="1954" y="1267"/>
                  </a:cubicBezTo>
                  <a:lnTo>
                    <a:pt x="1954" y="1267"/>
                  </a:lnTo>
                  <a:cubicBezTo>
                    <a:pt x="1677" y="1312"/>
                    <a:pt x="1383" y="1374"/>
                    <a:pt x="1151" y="1553"/>
                  </a:cubicBezTo>
                  <a:lnTo>
                    <a:pt x="1151" y="1553"/>
                  </a:lnTo>
                  <a:cubicBezTo>
                    <a:pt x="919" y="1722"/>
                    <a:pt x="678" y="2052"/>
                    <a:pt x="758" y="2329"/>
                  </a:cubicBezTo>
                  <a:lnTo>
                    <a:pt x="758" y="2329"/>
                  </a:lnTo>
                  <a:cubicBezTo>
                    <a:pt x="98" y="2320"/>
                    <a:pt x="0" y="2677"/>
                    <a:pt x="187" y="3408"/>
                  </a:cubicBezTo>
                  <a:lnTo>
                    <a:pt x="187" y="3408"/>
                  </a:lnTo>
                  <a:cubicBezTo>
                    <a:pt x="366" y="4131"/>
                    <a:pt x="830" y="5540"/>
                    <a:pt x="830" y="5540"/>
                  </a:cubicBezTo>
                  <a:lnTo>
                    <a:pt x="830" y="5540"/>
                  </a:lnTo>
                  <a:lnTo>
                    <a:pt x="1178" y="3819"/>
                  </a:lnTo>
                  <a:cubicBezTo>
                    <a:pt x="1178" y="3819"/>
                    <a:pt x="3444" y="4541"/>
                    <a:pt x="4621" y="3988"/>
                  </a:cubicBezTo>
                  <a:lnTo>
                    <a:pt x="4621" y="3988"/>
                  </a:lnTo>
                  <a:lnTo>
                    <a:pt x="5058" y="5540"/>
                  </a:lnTo>
                  <a:cubicBezTo>
                    <a:pt x="5219" y="5067"/>
                    <a:pt x="5442" y="4425"/>
                    <a:pt x="5504" y="3926"/>
                  </a:cubicBezTo>
                  <a:lnTo>
                    <a:pt x="5504" y="3926"/>
                  </a:lnTo>
                  <a:cubicBezTo>
                    <a:pt x="5522" y="3801"/>
                    <a:pt x="5531" y="3676"/>
                    <a:pt x="5513" y="3560"/>
                  </a:cubicBezTo>
                  <a:lnTo>
                    <a:pt x="5513" y="3560"/>
                  </a:lnTo>
                  <a:cubicBezTo>
                    <a:pt x="5495" y="3435"/>
                    <a:pt x="5424" y="3346"/>
                    <a:pt x="5317" y="3265"/>
                  </a:cubicBezTo>
                  <a:lnTo>
                    <a:pt x="5317" y="3265"/>
                  </a:lnTo>
                  <a:cubicBezTo>
                    <a:pt x="5772" y="2953"/>
                    <a:pt x="6004" y="2364"/>
                    <a:pt x="5879" y="1829"/>
                  </a:cubicBezTo>
                  <a:lnTo>
                    <a:pt x="5879" y="1829"/>
                  </a:lnTo>
                  <a:cubicBezTo>
                    <a:pt x="5585" y="2017"/>
                    <a:pt x="5272" y="2168"/>
                    <a:pt x="4942" y="2293"/>
                  </a:cubicBezTo>
                  <a:lnTo>
                    <a:pt x="4942" y="2293"/>
                  </a:lnTo>
                  <a:cubicBezTo>
                    <a:pt x="5255" y="2008"/>
                    <a:pt x="5469" y="1606"/>
                    <a:pt x="5522" y="1187"/>
                  </a:cubicBezTo>
                  <a:lnTo>
                    <a:pt x="5522" y="1187"/>
                  </a:lnTo>
                  <a:cubicBezTo>
                    <a:pt x="5567" y="768"/>
                    <a:pt x="5442" y="357"/>
                    <a:pt x="5210" y="0"/>
                  </a:cubicBezTo>
                  <a:lnTo>
                    <a:pt x="5210" y="0"/>
                  </a:lnTo>
                  <a:cubicBezTo>
                    <a:pt x="4728" y="652"/>
                    <a:pt x="4157" y="1231"/>
                    <a:pt x="3497" y="1686"/>
                  </a:cubicBezTo>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2"/>
            <p:cNvSpPr/>
            <p:nvPr/>
          </p:nvSpPr>
          <p:spPr>
            <a:xfrm>
              <a:off x="6951960" y="1870459"/>
              <a:ext cx="227868" cy="211878"/>
            </a:xfrm>
            <a:custGeom>
              <a:rect b="b" l="l" r="r" t="t"/>
              <a:pathLst>
                <a:path extrusionOk="0" h="1444" w="1553">
                  <a:moveTo>
                    <a:pt x="763" y="1"/>
                  </a:moveTo>
                  <a:cubicBezTo>
                    <a:pt x="447" y="1"/>
                    <a:pt x="232" y="185"/>
                    <a:pt x="232" y="185"/>
                  </a:cubicBezTo>
                  <a:lnTo>
                    <a:pt x="0" y="1380"/>
                  </a:lnTo>
                  <a:cubicBezTo>
                    <a:pt x="0" y="1380"/>
                    <a:pt x="277" y="1444"/>
                    <a:pt x="547" y="1444"/>
                  </a:cubicBezTo>
                  <a:cubicBezTo>
                    <a:pt x="564" y="1444"/>
                    <a:pt x="581" y="1443"/>
                    <a:pt x="598" y="1443"/>
                  </a:cubicBezTo>
                  <a:cubicBezTo>
                    <a:pt x="848" y="1425"/>
                    <a:pt x="1062" y="1336"/>
                    <a:pt x="1222" y="1140"/>
                  </a:cubicBezTo>
                  <a:cubicBezTo>
                    <a:pt x="1490" y="818"/>
                    <a:pt x="1553" y="274"/>
                    <a:pt x="1115" y="78"/>
                  </a:cubicBezTo>
                  <a:cubicBezTo>
                    <a:pt x="989" y="22"/>
                    <a:pt x="871" y="1"/>
                    <a:pt x="763"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2"/>
            <p:cNvSpPr/>
            <p:nvPr/>
          </p:nvSpPr>
          <p:spPr>
            <a:xfrm>
              <a:off x="6201881" y="1870459"/>
              <a:ext cx="226547" cy="211878"/>
            </a:xfrm>
            <a:custGeom>
              <a:rect b="b" l="l" r="r" t="t"/>
              <a:pathLst>
                <a:path extrusionOk="0" h="1444" w="1544">
                  <a:moveTo>
                    <a:pt x="790" y="1"/>
                  </a:moveTo>
                  <a:cubicBezTo>
                    <a:pt x="683" y="1"/>
                    <a:pt x="564" y="22"/>
                    <a:pt x="438" y="78"/>
                  </a:cubicBezTo>
                  <a:cubicBezTo>
                    <a:pt x="1" y="274"/>
                    <a:pt x="63" y="818"/>
                    <a:pt x="331" y="1140"/>
                  </a:cubicBezTo>
                  <a:cubicBezTo>
                    <a:pt x="491" y="1336"/>
                    <a:pt x="705" y="1425"/>
                    <a:pt x="955" y="1443"/>
                  </a:cubicBezTo>
                  <a:cubicBezTo>
                    <a:pt x="972" y="1443"/>
                    <a:pt x="989" y="1444"/>
                    <a:pt x="1006" y="1444"/>
                  </a:cubicBezTo>
                  <a:cubicBezTo>
                    <a:pt x="1275" y="1444"/>
                    <a:pt x="1544" y="1380"/>
                    <a:pt x="1544" y="1380"/>
                  </a:cubicBezTo>
                  <a:lnTo>
                    <a:pt x="1321" y="185"/>
                  </a:lnTo>
                  <a:cubicBezTo>
                    <a:pt x="1321" y="185"/>
                    <a:pt x="1107" y="1"/>
                    <a:pt x="790"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2"/>
            <p:cNvSpPr/>
            <p:nvPr/>
          </p:nvSpPr>
          <p:spPr>
            <a:xfrm>
              <a:off x="6383825" y="1677658"/>
              <a:ext cx="606278" cy="615239"/>
            </a:xfrm>
            <a:custGeom>
              <a:rect b="b" l="l" r="r" t="t"/>
              <a:pathLst>
                <a:path extrusionOk="0" h="4193" w="4132">
                  <a:moveTo>
                    <a:pt x="1039" y="1"/>
                  </a:moveTo>
                  <a:cubicBezTo>
                    <a:pt x="640" y="1"/>
                    <a:pt x="348" y="37"/>
                    <a:pt x="348" y="143"/>
                  </a:cubicBezTo>
                  <a:cubicBezTo>
                    <a:pt x="268" y="268"/>
                    <a:pt x="233" y="420"/>
                    <a:pt x="206" y="562"/>
                  </a:cubicBezTo>
                  <a:cubicBezTo>
                    <a:pt x="72" y="1249"/>
                    <a:pt x="1" y="1963"/>
                    <a:pt x="188" y="2632"/>
                  </a:cubicBezTo>
                  <a:cubicBezTo>
                    <a:pt x="375" y="3310"/>
                    <a:pt x="857" y="3926"/>
                    <a:pt x="1526" y="4131"/>
                  </a:cubicBezTo>
                  <a:cubicBezTo>
                    <a:pt x="1676" y="4173"/>
                    <a:pt x="1832" y="4193"/>
                    <a:pt x="1987" y="4193"/>
                  </a:cubicBezTo>
                  <a:cubicBezTo>
                    <a:pt x="2394" y="4193"/>
                    <a:pt x="2803" y="4055"/>
                    <a:pt x="3132" y="3810"/>
                  </a:cubicBezTo>
                  <a:cubicBezTo>
                    <a:pt x="3578" y="3471"/>
                    <a:pt x="3881" y="2953"/>
                    <a:pt x="4006" y="2409"/>
                  </a:cubicBezTo>
                  <a:cubicBezTo>
                    <a:pt x="4131" y="1856"/>
                    <a:pt x="4095" y="1276"/>
                    <a:pt x="3962" y="732"/>
                  </a:cubicBezTo>
                  <a:cubicBezTo>
                    <a:pt x="3908" y="553"/>
                    <a:pt x="3846" y="357"/>
                    <a:pt x="3685" y="259"/>
                  </a:cubicBezTo>
                  <a:cubicBezTo>
                    <a:pt x="3569" y="179"/>
                    <a:pt x="3417" y="170"/>
                    <a:pt x="3275" y="161"/>
                  </a:cubicBezTo>
                  <a:cubicBezTo>
                    <a:pt x="3101" y="149"/>
                    <a:pt x="1848" y="1"/>
                    <a:pt x="1039" y="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2"/>
            <p:cNvSpPr/>
            <p:nvPr/>
          </p:nvSpPr>
          <p:spPr>
            <a:xfrm>
              <a:off x="6436207" y="2004862"/>
              <a:ext cx="104910" cy="104912"/>
            </a:xfrm>
            <a:custGeom>
              <a:rect b="b" l="l" r="r" t="t"/>
              <a:pathLst>
                <a:path extrusionOk="0" h="715" w="715">
                  <a:moveTo>
                    <a:pt x="357" y="1"/>
                  </a:moveTo>
                  <a:cubicBezTo>
                    <a:pt x="161" y="1"/>
                    <a:pt x="0" y="161"/>
                    <a:pt x="0" y="357"/>
                  </a:cubicBezTo>
                  <a:cubicBezTo>
                    <a:pt x="0" y="554"/>
                    <a:pt x="161" y="714"/>
                    <a:pt x="357" y="714"/>
                  </a:cubicBezTo>
                  <a:cubicBezTo>
                    <a:pt x="554" y="714"/>
                    <a:pt x="714" y="554"/>
                    <a:pt x="714" y="357"/>
                  </a:cubicBezTo>
                  <a:cubicBezTo>
                    <a:pt x="714" y="161"/>
                    <a:pt x="554"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2"/>
            <p:cNvSpPr/>
            <p:nvPr/>
          </p:nvSpPr>
          <p:spPr>
            <a:xfrm>
              <a:off x="6840739" y="2004862"/>
              <a:ext cx="104763" cy="104912"/>
            </a:xfrm>
            <a:custGeom>
              <a:rect b="b" l="l" r="r" t="t"/>
              <a:pathLst>
                <a:path extrusionOk="0" h="715" w="714">
                  <a:moveTo>
                    <a:pt x="357" y="1"/>
                  </a:moveTo>
                  <a:cubicBezTo>
                    <a:pt x="161" y="1"/>
                    <a:pt x="0" y="161"/>
                    <a:pt x="0" y="357"/>
                  </a:cubicBezTo>
                  <a:cubicBezTo>
                    <a:pt x="0" y="554"/>
                    <a:pt x="161" y="714"/>
                    <a:pt x="357" y="714"/>
                  </a:cubicBezTo>
                  <a:cubicBezTo>
                    <a:pt x="553" y="714"/>
                    <a:pt x="714" y="554"/>
                    <a:pt x="714" y="357"/>
                  </a:cubicBezTo>
                  <a:cubicBezTo>
                    <a:pt x="714" y="161"/>
                    <a:pt x="553" y="1"/>
                    <a:pt x="357"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2"/>
            <p:cNvSpPr/>
            <p:nvPr/>
          </p:nvSpPr>
          <p:spPr>
            <a:xfrm>
              <a:off x="6785716" y="1854319"/>
              <a:ext cx="52528" cy="52529"/>
            </a:xfrm>
            <a:custGeom>
              <a:rect b="b" l="l" r="r" t="t"/>
              <a:pathLst>
                <a:path extrusionOk="0" h="358" w="358">
                  <a:moveTo>
                    <a:pt x="179" y="1"/>
                  </a:moveTo>
                  <a:cubicBezTo>
                    <a:pt x="81" y="1"/>
                    <a:pt x="0" y="81"/>
                    <a:pt x="0" y="179"/>
                  </a:cubicBezTo>
                  <a:cubicBezTo>
                    <a:pt x="0" y="277"/>
                    <a:pt x="81" y="357"/>
                    <a:pt x="179" y="357"/>
                  </a:cubicBezTo>
                  <a:cubicBezTo>
                    <a:pt x="277" y="357"/>
                    <a:pt x="357" y="277"/>
                    <a:pt x="357" y="179"/>
                  </a:cubicBezTo>
                  <a:cubicBezTo>
                    <a:pt x="357" y="81"/>
                    <a:pt x="277"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2"/>
            <p:cNvSpPr/>
            <p:nvPr/>
          </p:nvSpPr>
          <p:spPr>
            <a:xfrm>
              <a:off x="6543466" y="1854319"/>
              <a:ext cx="52528" cy="52529"/>
            </a:xfrm>
            <a:custGeom>
              <a:rect b="b" l="l" r="r" t="t"/>
              <a:pathLst>
                <a:path extrusionOk="0" h="358" w="358">
                  <a:moveTo>
                    <a:pt x="179" y="1"/>
                  </a:moveTo>
                  <a:cubicBezTo>
                    <a:pt x="81" y="1"/>
                    <a:pt x="1" y="81"/>
                    <a:pt x="1" y="179"/>
                  </a:cubicBezTo>
                  <a:cubicBezTo>
                    <a:pt x="1" y="277"/>
                    <a:pt x="81" y="357"/>
                    <a:pt x="179" y="357"/>
                  </a:cubicBezTo>
                  <a:cubicBezTo>
                    <a:pt x="277" y="357"/>
                    <a:pt x="358" y="277"/>
                    <a:pt x="358" y="179"/>
                  </a:cubicBezTo>
                  <a:cubicBezTo>
                    <a:pt x="358" y="81"/>
                    <a:pt x="277"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2"/>
            <p:cNvSpPr/>
            <p:nvPr/>
          </p:nvSpPr>
          <p:spPr>
            <a:xfrm>
              <a:off x="7090619" y="3389684"/>
              <a:ext cx="332631" cy="177397"/>
            </a:xfrm>
            <a:custGeom>
              <a:rect b="b" l="l" r="r" t="t"/>
              <a:pathLst>
                <a:path extrusionOk="0" h="1209" w="2267">
                  <a:moveTo>
                    <a:pt x="447" y="1"/>
                  </a:moveTo>
                  <a:cubicBezTo>
                    <a:pt x="188" y="1"/>
                    <a:pt x="1" y="304"/>
                    <a:pt x="153" y="884"/>
                  </a:cubicBezTo>
                  <a:cubicBezTo>
                    <a:pt x="219" y="1137"/>
                    <a:pt x="630" y="1208"/>
                    <a:pt x="1072" y="1208"/>
                  </a:cubicBezTo>
                  <a:cubicBezTo>
                    <a:pt x="1643" y="1208"/>
                    <a:pt x="2267" y="1089"/>
                    <a:pt x="2267" y="1089"/>
                  </a:cubicBezTo>
                  <a:lnTo>
                    <a:pt x="2071" y="804"/>
                  </a:lnTo>
                  <a:cubicBezTo>
                    <a:pt x="1705" y="688"/>
                    <a:pt x="1312" y="652"/>
                    <a:pt x="1223" y="536"/>
                  </a:cubicBezTo>
                  <a:cubicBezTo>
                    <a:pt x="1125" y="420"/>
                    <a:pt x="715" y="1"/>
                    <a:pt x="447"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2"/>
            <p:cNvSpPr/>
            <p:nvPr/>
          </p:nvSpPr>
          <p:spPr>
            <a:xfrm>
              <a:off x="5998955" y="3389684"/>
              <a:ext cx="332631" cy="177397"/>
            </a:xfrm>
            <a:custGeom>
              <a:rect b="b" l="l" r="r" t="t"/>
              <a:pathLst>
                <a:path extrusionOk="0" h="1209" w="2267">
                  <a:moveTo>
                    <a:pt x="1812" y="1"/>
                  </a:moveTo>
                  <a:cubicBezTo>
                    <a:pt x="1553" y="1"/>
                    <a:pt x="1134" y="420"/>
                    <a:pt x="1045" y="536"/>
                  </a:cubicBezTo>
                  <a:cubicBezTo>
                    <a:pt x="955" y="652"/>
                    <a:pt x="563" y="688"/>
                    <a:pt x="188" y="804"/>
                  </a:cubicBezTo>
                  <a:lnTo>
                    <a:pt x="1" y="1089"/>
                  </a:lnTo>
                  <a:cubicBezTo>
                    <a:pt x="1" y="1089"/>
                    <a:pt x="625" y="1208"/>
                    <a:pt x="1196" y="1208"/>
                  </a:cubicBezTo>
                  <a:cubicBezTo>
                    <a:pt x="1638" y="1208"/>
                    <a:pt x="2049" y="1137"/>
                    <a:pt x="2115" y="884"/>
                  </a:cubicBezTo>
                  <a:cubicBezTo>
                    <a:pt x="2267" y="304"/>
                    <a:pt x="2079" y="1"/>
                    <a:pt x="1812"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2"/>
            <p:cNvSpPr/>
            <p:nvPr/>
          </p:nvSpPr>
          <p:spPr>
            <a:xfrm>
              <a:off x="5988537" y="3514109"/>
              <a:ext cx="1445266" cy="573421"/>
            </a:xfrm>
            <a:custGeom>
              <a:rect b="b" l="l" r="r" t="t"/>
              <a:pathLst>
                <a:path extrusionOk="0" h="3908" w="9850">
                  <a:moveTo>
                    <a:pt x="4925" y="36"/>
                  </a:moveTo>
                  <a:cubicBezTo>
                    <a:pt x="3185" y="0"/>
                    <a:pt x="991" y="161"/>
                    <a:pt x="884" y="223"/>
                  </a:cubicBezTo>
                  <a:lnTo>
                    <a:pt x="884" y="223"/>
                  </a:lnTo>
                  <a:cubicBezTo>
                    <a:pt x="777" y="286"/>
                    <a:pt x="188" y="1856"/>
                    <a:pt x="90" y="2445"/>
                  </a:cubicBezTo>
                  <a:lnTo>
                    <a:pt x="90" y="2445"/>
                  </a:lnTo>
                  <a:cubicBezTo>
                    <a:pt x="0" y="3034"/>
                    <a:pt x="455" y="3908"/>
                    <a:pt x="1713" y="3087"/>
                  </a:cubicBezTo>
                  <a:lnTo>
                    <a:pt x="1713" y="3087"/>
                  </a:lnTo>
                  <a:cubicBezTo>
                    <a:pt x="2971" y="2275"/>
                    <a:pt x="3230" y="1856"/>
                    <a:pt x="3801" y="2159"/>
                  </a:cubicBezTo>
                  <a:lnTo>
                    <a:pt x="3801" y="2159"/>
                  </a:lnTo>
                  <a:cubicBezTo>
                    <a:pt x="4372" y="2472"/>
                    <a:pt x="4737" y="2525"/>
                    <a:pt x="4925" y="2525"/>
                  </a:cubicBezTo>
                  <a:lnTo>
                    <a:pt x="4925" y="2525"/>
                  </a:lnTo>
                  <a:cubicBezTo>
                    <a:pt x="5112" y="2525"/>
                    <a:pt x="5469" y="2472"/>
                    <a:pt x="6049" y="2159"/>
                  </a:cubicBezTo>
                  <a:lnTo>
                    <a:pt x="6049" y="2159"/>
                  </a:lnTo>
                  <a:cubicBezTo>
                    <a:pt x="6620" y="1856"/>
                    <a:pt x="6879" y="2275"/>
                    <a:pt x="8136" y="3087"/>
                  </a:cubicBezTo>
                  <a:lnTo>
                    <a:pt x="8136" y="3087"/>
                  </a:lnTo>
                  <a:cubicBezTo>
                    <a:pt x="9394" y="3908"/>
                    <a:pt x="9849" y="3034"/>
                    <a:pt x="9751" y="2445"/>
                  </a:cubicBezTo>
                  <a:lnTo>
                    <a:pt x="9751" y="2445"/>
                  </a:lnTo>
                  <a:cubicBezTo>
                    <a:pt x="9662" y="1856"/>
                    <a:pt x="9073" y="286"/>
                    <a:pt x="8966" y="223"/>
                  </a:cubicBezTo>
                  <a:lnTo>
                    <a:pt x="8966" y="223"/>
                  </a:lnTo>
                  <a:cubicBezTo>
                    <a:pt x="8868" y="161"/>
                    <a:pt x="7075" y="27"/>
                    <a:pt x="5451" y="27"/>
                  </a:cubicBezTo>
                  <a:lnTo>
                    <a:pt x="5451" y="27"/>
                  </a:lnTo>
                  <a:cubicBezTo>
                    <a:pt x="5273" y="27"/>
                    <a:pt x="5094" y="27"/>
                    <a:pt x="4925" y="36"/>
                  </a:cubicBezTo>
                </a:path>
              </a:pathLst>
            </a:custGeom>
            <a:gradFill>
              <a:gsLst>
                <a:gs pos="0">
                  <a:schemeClr val="lt1"/>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2"/>
            <p:cNvSpPr/>
            <p:nvPr/>
          </p:nvSpPr>
          <p:spPr>
            <a:xfrm>
              <a:off x="6216260" y="3449695"/>
              <a:ext cx="263229" cy="100070"/>
            </a:xfrm>
            <a:custGeom>
              <a:rect b="b" l="l" r="r" t="t"/>
              <a:pathLst>
                <a:path extrusionOk="0" h="682" w="1794">
                  <a:moveTo>
                    <a:pt x="976" y="1"/>
                  </a:moveTo>
                  <a:cubicBezTo>
                    <a:pt x="946" y="1"/>
                    <a:pt x="915" y="1"/>
                    <a:pt x="884" y="2"/>
                  </a:cubicBezTo>
                  <a:cubicBezTo>
                    <a:pt x="393" y="29"/>
                    <a:pt x="1" y="199"/>
                    <a:pt x="10" y="386"/>
                  </a:cubicBezTo>
                  <a:cubicBezTo>
                    <a:pt x="18" y="561"/>
                    <a:pt x="378" y="682"/>
                    <a:pt x="827" y="682"/>
                  </a:cubicBezTo>
                  <a:cubicBezTo>
                    <a:pt x="857" y="682"/>
                    <a:pt x="888" y="681"/>
                    <a:pt x="920" y="680"/>
                  </a:cubicBezTo>
                  <a:cubicBezTo>
                    <a:pt x="1410" y="654"/>
                    <a:pt x="1794" y="484"/>
                    <a:pt x="1785" y="297"/>
                  </a:cubicBezTo>
                  <a:cubicBezTo>
                    <a:pt x="1777" y="121"/>
                    <a:pt x="1424"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2"/>
            <p:cNvSpPr/>
            <p:nvPr/>
          </p:nvSpPr>
          <p:spPr>
            <a:xfrm>
              <a:off x="6988642" y="3449695"/>
              <a:ext cx="263229" cy="100070"/>
            </a:xfrm>
            <a:custGeom>
              <a:rect b="b" l="l" r="r" t="t"/>
              <a:pathLst>
                <a:path extrusionOk="0" h="682" w="1794">
                  <a:moveTo>
                    <a:pt x="819" y="1"/>
                  </a:moveTo>
                  <a:cubicBezTo>
                    <a:pt x="378" y="1"/>
                    <a:pt x="17" y="121"/>
                    <a:pt x="9" y="297"/>
                  </a:cubicBezTo>
                  <a:cubicBezTo>
                    <a:pt x="0" y="484"/>
                    <a:pt x="393" y="654"/>
                    <a:pt x="883" y="680"/>
                  </a:cubicBezTo>
                  <a:cubicBezTo>
                    <a:pt x="914" y="681"/>
                    <a:pt x="945" y="682"/>
                    <a:pt x="976" y="682"/>
                  </a:cubicBezTo>
                  <a:cubicBezTo>
                    <a:pt x="1423" y="682"/>
                    <a:pt x="1776" y="561"/>
                    <a:pt x="1784" y="386"/>
                  </a:cubicBezTo>
                  <a:cubicBezTo>
                    <a:pt x="1793" y="199"/>
                    <a:pt x="1401" y="29"/>
                    <a:pt x="910" y="2"/>
                  </a:cubicBezTo>
                  <a:cubicBezTo>
                    <a:pt x="879" y="1"/>
                    <a:pt x="849" y="1"/>
                    <a:pt x="8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2"/>
            <p:cNvSpPr/>
            <p:nvPr/>
          </p:nvSpPr>
          <p:spPr>
            <a:xfrm>
              <a:off x="6518669" y="3633546"/>
              <a:ext cx="385013" cy="80995"/>
            </a:xfrm>
            <a:custGeom>
              <a:rect b="b" l="l" r="r" t="t"/>
              <a:pathLst>
                <a:path extrusionOk="0" h="552" w="2624">
                  <a:moveTo>
                    <a:pt x="1312" y="0"/>
                  </a:moveTo>
                  <a:cubicBezTo>
                    <a:pt x="656" y="0"/>
                    <a:pt x="0" y="29"/>
                    <a:pt x="9" y="87"/>
                  </a:cubicBezTo>
                  <a:cubicBezTo>
                    <a:pt x="27" y="195"/>
                    <a:pt x="580" y="551"/>
                    <a:pt x="1312" y="551"/>
                  </a:cubicBezTo>
                  <a:cubicBezTo>
                    <a:pt x="2043" y="551"/>
                    <a:pt x="2596" y="195"/>
                    <a:pt x="2614" y="87"/>
                  </a:cubicBezTo>
                  <a:cubicBezTo>
                    <a:pt x="2623" y="29"/>
                    <a:pt x="1968" y="0"/>
                    <a:pt x="1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2"/>
            <p:cNvSpPr/>
            <p:nvPr/>
          </p:nvSpPr>
          <p:spPr>
            <a:xfrm>
              <a:off x="5853693" y="3500904"/>
              <a:ext cx="662475" cy="551118"/>
            </a:xfrm>
            <a:custGeom>
              <a:rect b="b" l="l" r="r" t="t"/>
              <a:pathLst>
                <a:path extrusionOk="0" h="3756" w="4515">
                  <a:moveTo>
                    <a:pt x="4270" y="1"/>
                  </a:moveTo>
                  <a:cubicBezTo>
                    <a:pt x="4266" y="1"/>
                    <a:pt x="4261" y="1"/>
                    <a:pt x="4256" y="1"/>
                  </a:cubicBezTo>
                  <a:cubicBezTo>
                    <a:pt x="3658" y="10"/>
                    <a:pt x="2249" y="46"/>
                    <a:pt x="2079" y="64"/>
                  </a:cubicBezTo>
                  <a:cubicBezTo>
                    <a:pt x="1865" y="90"/>
                    <a:pt x="1160" y="296"/>
                    <a:pt x="1160" y="296"/>
                  </a:cubicBezTo>
                  <a:lnTo>
                    <a:pt x="1178" y="46"/>
                  </a:lnTo>
                  <a:lnTo>
                    <a:pt x="1178" y="46"/>
                  </a:lnTo>
                  <a:cubicBezTo>
                    <a:pt x="1178" y="46"/>
                    <a:pt x="696" y="126"/>
                    <a:pt x="464" y="376"/>
                  </a:cubicBezTo>
                  <a:cubicBezTo>
                    <a:pt x="259" y="581"/>
                    <a:pt x="714" y="1206"/>
                    <a:pt x="447" y="1455"/>
                  </a:cubicBezTo>
                  <a:cubicBezTo>
                    <a:pt x="179" y="1705"/>
                    <a:pt x="1" y="2107"/>
                    <a:pt x="277" y="2472"/>
                  </a:cubicBezTo>
                  <a:cubicBezTo>
                    <a:pt x="563" y="2838"/>
                    <a:pt x="108" y="3356"/>
                    <a:pt x="536" y="3561"/>
                  </a:cubicBezTo>
                  <a:cubicBezTo>
                    <a:pt x="814" y="3694"/>
                    <a:pt x="1111" y="3756"/>
                    <a:pt x="1400" y="3756"/>
                  </a:cubicBezTo>
                  <a:cubicBezTo>
                    <a:pt x="1556" y="3756"/>
                    <a:pt x="1709" y="3738"/>
                    <a:pt x="1856" y="3703"/>
                  </a:cubicBezTo>
                  <a:cubicBezTo>
                    <a:pt x="2070" y="3650"/>
                    <a:pt x="2382" y="3329"/>
                    <a:pt x="2382" y="3329"/>
                  </a:cubicBezTo>
                  <a:cubicBezTo>
                    <a:pt x="2632" y="3302"/>
                    <a:pt x="3533" y="3159"/>
                    <a:pt x="3649" y="2847"/>
                  </a:cubicBezTo>
                  <a:cubicBezTo>
                    <a:pt x="3765" y="2558"/>
                    <a:pt x="3888" y="2352"/>
                    <a:pt x="3863" y="2352"/>
                  </a:cubicBezTo>
                  <a:cubicBezTo>
                    <a:pt x="3861" y="2352"/>
                    <a:pt x="3858" y="2354"/>
                    <a:pt x="3854" y="2356"/>
                  </a:cubicBezTo>
                  <a:cubicBezTo>
                    <a:pt x="3792" y="2383"/>
                    <a:pt x="3221" y="2446"/>
                    <a:pt x="3221" y="2446"/>
                  </a:cubicBezTo>
                  <a:cubicBezTo>
                    <a:pt x="2998" y="2428"/>
                    <a:pt x="1919" y="2392"/>
                    <a:pt x="2222" y="2312"/>
                  </a:cubicBezTo>
                  <a:cubicBezTo>
                    <a:pt x="2454" y="2258"/>
                    <a:pt x="3551" y="2026"/>
                    <a:pt x="4051" y="1928"/>
                  </a:cubicBezTo>
                  <a:cubicBezTo>
                    <a:pt x="4193" y="1901"/>
                    <a:pt x="4292" y="1768"/>
                    <a:pt x="4274" y="1625"/>
                  </a:cubicBezTo>
                  <a:lnTo>
                    <a:pt x="4256" y="1375"/>
                  </a:lnTo>
                  <a:cubicBezTo>
                    <a:pt x="4239" y="1237"/>
                    <a:pt x="4122" y="1125"/>
                    <a:pt x="3978" y="1125"/>
                  </a:cubicBezTo>
                  <a:cubicBezTo>
                    <a:pt x="3972" y="1125"/>
                    <a:pt x="3967" y="1125"/>
                    <a:pt x="3961" y="1125"/>
                  </a:cubicBezTo>
                  <a:lnTo>
                    <a:pt x="2784" y="1152"/>
                  </a:lnTo>
                  <a:lnTo>
                    <a:pt x="4309" y="813"/>
                  </a:lnTo>
                  <a:cubicBezTo>
                    <a:pt x="4425" y="786"/>
                    <a:pt x="4506" y="688"/>
                    <a:pt x="4506" y="572"/>
                  </a:cubicBezTo>
                  <a:lnTo>
                    <a:pt x="4515" y="260"/>
                  </a:lnTo>
                  <a:cubicBezTo>
                    <a:pt x="4515" y="122"/>
                    <a:pt x="4406" y="1"/>
                    <a:pt x="4270"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2"/>
            <p:cNvSpPr/>
            <p:nvPr/>
          </p:nvSpPr>
          <p:spPr>
            <a:xfrm>
              <a:off x="6904860" y="3500904"/>
              <a:ext cx="663795" cy="551118"/>
            </a:xfrm>
            <a:custGeom>
              <a:rect b="b" l="l" r="r" t="t"/>
              <a:pathLst>
                <a:path extrusionOk="0" h="3756" w="4524">
                  <a:moveTo>
                    <a:pt x="253" y="1"/>
                  </a:moveTo>
                  <a:cubicBezTo>
                    <a:pt x="117" y="1"/>
                    <a:pt x="0" y="122"/>
                    <a:pt x="9" y="260"/>
                  </a:cubicBezTo>
                  <a:lnTo>
                    <a:pt x="18" y="572"/>
                  </a:lnTo>
                  <a:cubicBezTo>
                    <a:pt x="18" y="688"/>
                    <a:pt x="98" y="786"/>
                    <a:pt x="214" y="813"/>
                  </a:cubicBezTo>
                  <a:lnTo>
                    <a:pt x="1740" y="1152"/>
                  </a:lnTo>
                  <a:lnTo>
                    <a:pt x="553" y="1125"/>
                  </a:lnTo>
                  <a:cubicBezTo>
                    <a:pt x="548" y="1125"/>
                    <a:pt x="543" y="1125"/>
                    <a:pt x="538" y="1125"/>
                  </a:cubicBezTo>
                  <a:cubicBezTo>
                    <a:pt x="402" y="1125"/>
                    <a:pt x="285" y="1237"/>
                    <a:pt x="268" y="1375"/>
                  </a:cubicBezTo>
                  <a:lnTo>
                    <a:pt x="250" y="1625"/>
                  </a:lnTo>
                  <a:cubicBezTo>
                    <a:pt x="232" y="1768"/>
                    <a:pt x="330" y="1901"/>
                    <a:pt x="473" y="1928"/>
                  </a:cubicBezTo>
                  <a:cubicBezTo>
                    <a:pt x="973" y="2026"/>
                    <a:pt x="2070" y="2258"/>
                    <a:pt x="2302" y="2312"/>
                  </a:cubicBezTo>
                  <a:cubicBezTo>
                    <a:pt x="2605" y="2392"/>
                    <a:pt x="1526" y="2428"/>
                    <a:pt x="1303" y="2446"/>
                  </a:cubicBezTo>
                  <a:cubicBezTo>
                    <a:pt x="1303" y="2446"/>
                    <a:pt x="723" y="2383"/>
                    <a:pt x="669" y="2356"/>
                  </a:cubicBezTo>
                  <a:cubicBezTo>
                    <a:pt x="665" y="2354"/>
                    <a:pt x="661" y="2352"/>
                    <a:pt x="659" y="2352"/>
                  </a:cubicBezTo>
                  <a:cubicBezTo>
                    <a:pt x="628" y="2352"/>
                    <a:pt x="759" y="2558"/>
                    <a:pt x="874" y="2847"/>
                  </a:cubicBezTo>
                  <a:cubicBezTo>
                    <a:pt x="990" y="3159"/>
                    <a:pt x="1891" y="3302"/>
                    <a:pt x="2141" y="3329"/>
                  </a:cubicBezTo>
                  <a:cubicBezTo>
                    <a:pt x="2141" y="3329"/>
                    <a:pt x="2453" y="3650"/>
                    <a:pt x="2668" y="3703"/>
                  </a:cubicBezTo>
                  <a:cubicBezTo>
                    <a:pt x="2814" y="3738"/>
                    <a:pt x="2968" y="3756"/>
                    <a:pt x="3124" y="3756"/>
                  </a:cubicBezTo>
                  <a:cubicBezTo>
                    <a:pt x="3413" y="3756"/>
                    <a:pt x="3710" y="3694"/>
                    <a:pt x="3988" y="3561"/>
                  </a:cubicBezTo>
                  <a:cubicBezTo>
                    <a:pt x="4416" y="3356"/>
                    <a:pt x="3961" y="2838"/>
                    <a:pt x="4238" y="2472"/>
                  </a:cubicBezTo>
                  <a:cubicBezTo>
                    <a:pt x="4523" y="2107"/>
                    <a:pt x="4345" y="1705"/>
                    <a:pt x="4077" y="1455"/>
                  </a:cubicBezTo>
                  <a:cubicBezTo>
                    <a:pt x="3809" y="1206"/>
                    <a:pt x="4255" y="581"/>
                    <a:pt x="4059" y="376"/>
                  </a:cubicBezTo>
                  <a:cubicBezTo>
                    <a:pt x="3827" y="126"/>
                    <a:pt x="3337" y="46"/>
                    <a:pt x="3337" y="46"/>
                  </a:cubicBezTo>
                  <a:lnTo>
                    <a:pt x="3337" y="46"/>
                  </a:lnTo>
                  <a:lnTo>
                    <a:pt x="3363" y="296"/>
                  </a:lnTo>
                  <a:cubicBezTo>
                    <a:pt x="3363" y="296"/>
                    <a:pt x="2659" y="90"/>
                    <a:pt x="2445" y="64"/>
                  </a:cubicBezTo>
                  <a:cubicBezTo>
                    <a:pt x="2275" y="46"/>
                    <a:pt x="865" y="10"/>
                    <a:pt x="268" y="1"/>
                  </a:cubicBezTo>
                  <a:cubicBezTo>
                    <a:pt x="263" y="1"/>
                    <a:pt x="258" y="1"/>
                    <a:pt x="253" y="1"/>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2"/>
            <p:cNvSpPr/>
            <p:nvPr/>
          </p:nvSpPr>
          <p:spPr>
            <a:xfrm>
              <a:off x="6420507" y="2366107"/>
              <a:ext cx="231829" cy="366678"/>
            </a:xfrm>
            <a:custGeom>
              <a:rect b="b" l="l" r="r" t="t"/>
              <a:pathLst>
                <a:path extrusionOk="0" h="2499" w="1580">
                  <a:moveTo>
                    <a:pt x="0" y="1205"/>
                  </a:moveTo>
                  <a:cubicBezTo>
                    <a:pt x="0" y="1205"/>
                    <a:pt x="0" y="1624"/>
                    <a:pt x="304" y="2035"/>
                  </a:cubicBezTo>
                  <a:lnTo>
                    <a:pt x="304" y="2035"/>
                  </a:lnTo>
                  <a:cubicBezTo>
                    <a:pt x="598" y="2445"/>
                    <a:pt x="1133" y="2499"/>
                    <a:pt x="1133" y="2499"/>
                  </a:cubicBezTo>
                  <a:lnTo>
                    <a:pt x="1133" y="2499"/>
                  </a:lnTo>
                  <a:cubicBezTo>
                    <a:pt x="1133" y="2499"/>
                    <a:pt x="1579" y="1339"/>
                    <a:pt x="1562" y="1223"/>
                  </a:cubicBezTo>
                  <a:lnTo>
                    <a:pt x="1562" y="1223"/>
                  </a:lnTo>
                  <a:cubicBezTo>
                    <a:pt x="1544" y="1098"/>
                    <a:pt x="482" y="973"/>
                    <a:pt x="429" y="1"/>
                  </a:cubicBezTo>
                  <a:lnTo>
                    <a:pt x="429" y="1"/>
                  </a:lnTo>
                  <a:cubicBezTo>
                    <a:pt x="429" y="1"/>
                    <a:pt x="116" y="821"/>
                    <a:pt x="0" y="1205"/>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p:nvPr/>
          </p:nvSpPr>
          <p:spPr>
            <a:xfrm>
              <a:off x="6420507" y="2366107"/>
              <a:ext cx="70869" cy="326181"/>
            </a:xfrm>
            <a:custGeom>
              <a:rect b="b" l="l" r="r" t="t"/>
              <a:pathLst>
                <a:path extrusionOk="0" h="2223" w="483">
                  <a:moveTo>
                    <a:pt x="429" y="1"/>
                  </a:moveTo>
                  <a:cubicBezTo>
                    <a:pt x="428" y="2"/>
                    <a:pt x="116" y="822"/>
                    <a:pt x="0" y="1205"/>
                  </a:cubicBezTo>
                  <a:cubicBezTo>
                    <a:pt x="0" y="1205"/>
                    <a:pt x="0" y="1624"/>
                    <a:pt x="304" y="2035"/>
                  </a:cubicBezTo>
                  <a:cubicBezTo>
                    <a:pt x="357" y="2106"/>
                    <a:pt x="420" y="2169"/>
                    <a:pt x="482" y="2222"/>
                  </a:cubicBezTo>
                  <a:cubicBezTo>
                    <a:pt x="250" y="1856"/>
                    <a:pt x="107" y="1401"/>
                    <a:pt x="107" y="1276"/>
                  </a:cubicBezTo>
                  <a:cubicBezTo>
                    <a:pt x="107" y="1125"/>
                    <a:pt x="330" y="268"/>
                    <a:pt x="429"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2"/>
            <p:cNvSpPr/>
            <p:nvPr/>
          </p:nvSpPr>
          <p:spPr>
            <a:xfrm>
              <a:off x="6760772" y="2366107"/>
              <a:ext cx="233150" cy="366678"/>
            </a:xfrm>
            <a:custGeom>
              <a:rect b="b" l="l" r="r" t="t"/>
              <a:pathLst>
                <a:path extrusionOk="0" h="2499" w="1589">
                  <a:moveTo>
                    <a:pt x="19" y="1223"/>
                  </a:moveTo>
                  <a:cubicBezTo>
                    <a:pt x="1" y="1339"/>
                    <a:pt x="447" y="2499"/>
                    <a:pt x="447" y="2499"/>
                  </a:cubicBezTo>
                  <a:lnTo>
                    <a:pt x="447" y="2499"/>
                  </a:lnTo>
                  <a:cubicBezTo>
                    <a:pt x="447" y="2499"/>
                    <a:pt x="982" y="2445"/>
                    <a:pt x="1285" y="2035"/>
                  </a:cubicBezTo>
                  <a:lnTo>
                    <a:pt x="1285" y="2035"/>
                  </a:lnTo>
                  <a:cubicBezTo>
                    <a:pt x="1580" y="1624"/>
                    <a:pt x="1589" y="1205"/>
                    <a:pt x="1589" y="1205"/>
                  </a:cubicBezTo>
                  <a:lnTo>
                    <a:pt x="1589" y="1205"/>
                  </a:lnTo>
                  <a:cubicBezTo>
                    <a:pt x="1473" y="821"/>
                    <a:pt x="1152" y="1"/>
                    <a:pt x="1152" y="1"/>
                  </a:cubicBezTo>
                  <a:lnTo>
                    <a:pt x="1152" y="1"/>
                  </a:lnTo>
                  <a:cubicBezTo>
                    <a:pt x="1098" y="973"/>
                    <a:pt x="37" y="1098"/>
                    <a:pt x="19" y="1223"/>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2"/>
            <p:cNvSpPr/>
            <p:nvPr/>
          </p:nvSpPr>
          <p:spPr>
            <a:xfrm>
              <a:off x="6466287" y="1757185"/>
              <a:ext cx="167710" cy="65882"/>
            </a:xfrm>
            <a:custGeom>
              <a:rect b="b" l="l" r="r" t="t"/>
              <a:pathLst>
                <a:path extrusionOk="0" h="449" w="1143">
                  <a:moveTo>
                    <a:pt x="725" y="1"/>
                  </a:moveTo>
                  <a:cubicBezTo>
                    <a:pt x="539" y="1"/>
                    <a:pt x="295" y="103"/>
                    <a:pt x="1" y="448"/>
                  </a:cubicBezTo>
                  <a:lnTo>
                    <a:pt x="1142" y="217"/>
                  </a:lnTo>
                  <a:cubicBezTo>
                    <a:pt x="1142" y="217"/>
                    <a:pt x="995" y="1"/>
                    <a:pt x="7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2"/>
            <p:cNvSpPr/>
            <p:nvPr/>
          </p:nvSpPr>
          <p:spPr>
            <a:xfrm>
              <a:off x="6764734" y="1757185"/>
              <a:ext cx="167710" cy="65882"/>
            </a:xfrm>
            <a:custGeom>
              <a:rect b="b" l="l" r="r" t="t"/>
              <a:pathLst>
                <a:path extrusionOk="0" h="449" w="1143">
                  <a:moveTo>
                    <a:pt x="414" y="1"/>
                  </a:moveTo>
                  <a:cubicBezTo>
                    <a:pt x="145" y="1"/>
                    <a:pt x="1" y="217"/>
                    <a:pt x="1" y="217"/>
                  </a:cubicBezTo>
                  <a:lnTo>
                    <a:pt x="1142" y="448"/>
                  </a:lnTo>
                  <a:cubicBezTo>
                    <a:pt x="844" y="103"/>
                    <a:pt x="599"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6658649" y="1809860"/>
              <a:ext cx="53849" cy="257951"/>
            </a:xfrm>
            <a:custGeom>
              <a:rect b="b" l="l" r="r" t="t"/>
              <a:pathLst>
                <a:path extrusionOk="0" h="1758" w="367">
                  <a:moveTo>
                    <a:pt x="242" y="0"/>
                  </a:moveTo>
                  <a:cubicBezTo>
                    <a:pt x="215" y="9"/>
                    <a:pt x="197" y="36"/>
                    <a:pt x="197" y="63"/>
                  </a:cubicBezTo>
                  <a:cubicBezTo>
                    <a:pt x="260" y="509"/>
                    <a:pt x="206" y="973"/>
                    <a:pt x="55" y="1401"/>
                  </a:cubicBezTo>
                  <a:cubicBezTo>
                    <a:pt x="28" y="1472"/>
                    <a:pt x="1" y="1544"/>
                    <a:pt x="19" y="1633"/>
                  </a:cubicBezTo>
                  <a:cubicBezTo>
                    <a:pt x="37" y="1686"/>
                    <a:pt x="81" y="1731"/>
                    <a:pt x="135" y="1758"/>
                  </a:cubicBezTo>
                  <a:lnTo>
                    <a:pt x="188" y="1758"/>
                  </a:lnTo>
                  <a:cubicBezTo>
                    <a:pt x="215" y="1758"/>
                    <a:pt x="242" y="1749"/>
                    <a:pt x="269" y="1731"/>
                  </a:cubicBezTo>
                  <a:cubicBezTo>
                    <a:pt x="286" y="1713"/>
                    <a:pt x="295" y="1686"/>
                    <a:pt x="278" y="1660"/>
                  </a:cubicBezTo>
                  <a:cubicBezTo>
                    <a:pt x="268" y="1645"/>
                    <a:pt x="252" y="1638"/>
                    <a:pt x="236" y="1638"/>
                  </a:cubicBezTo>
                  <a:cubicBezTo>
                    <a:pt x="223" y="1638"/>
                    <a:pt x="209" y="1643"/>
                    <a:pt x="197" y="1651"/>
                  </a:cubicBezTo>
                  <a:lnTo>
                    <a:pt x="170" y="1651"/>
                  </a:lnTo>
                  <a:cubicBezTo>
                    <a:pt x="153" y="1642"/>
                    <a:pt x="135" y="1624"/>
                    <a:pt x="126" y="1597"/>
                  </a:cubicBezTo>
                  <a:cubicBezTo>
                    <a:pt x="117" y="1553"/>
                    <a:pt x="135" y="1490"/>
                    <a:pt x="162" y="1428"/>
                  </a:cubicBezTo>
                  <a:cubicBezTo>
                    <a:pt x="322" y="991"/>
                    <a:pt x="367" y="518"/>
                    <a:pt x="304" y="54"/>
                  </a:cubicBezTo>
                  <a:cubicBezTo>
                    <a:pt x="304" y="18"/>
                    <a:pt x="278" y="0"/>
                    <a:pt x="242" y="0"/>
                  </a:cubicBezTo>
                  <a:close/>
                </a:path>
              </a:pathLst>
            </a:custGeom>
            <a:solidFill>
              <a:srgbClr val="E53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6619472" y="2037583"/>
              <a:ext cx="213489" cy="151425"/>
            </a:xfrm>
            <a:custGeom>
              <a:rect b="b" l="l" r="r" t="t"/>
              <a:pathLst>
                <a:path extrusionOk="0" h="1032" w="1455">
                  <a:moveTo>
                    <a:pt x="1205" y="1"/>
                  </a:moveTo>
                  <a:lnTo>
                    <a:pt x="1205" y="1"/>
                  </a:lnTo>
                  <a:cubicBezTo>
                    <a:pt x="928" y="364"/>
                    <a:pt x="505" y="573"/>
                    <a:pt x="139" y="573"/>
                  </a:cubicBezTo>
                  <a:cubicBezTo>
                    <a:pt x="92" y="573"/>
                    <a:pt x="45" y="570"/>
                    <a:pt x="0" y="563"/>
                  </a:cubicBezTo>
                  <a:lnTo>
                    <a:pt x="0" y="563"/>
                  </a:lnTo>
                  <a:cubicBezTo>
                    <a:pt x="0" y="563"/>
                    <a:pt x="193" y="1032"/>
                    <a:pt x="623" y="1032"/>
                  </a:cubicBezTo>
                  <a:cubicBezTo>
                    <a:pt x="699" y="1032"/>
                    <a:pt x="783" y="1017"/>
                    <a:pt x="875" y="982"/>
                  </a:cubicBezTo>
                  <a:cubicBezTo>
                    <a:pt x="1454" y="750"/>
                    <a:pt x="1205" y="1"/>
                    <a:pt x="1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a:off x="6396884" y="1185385"/>
              <a:ext cx="356254" cy="311801"/>
            </a:xfrm>
            <a:custGeom>
              <a:rect b="b" l="l" r="r" t="t"/>
              <a:pathLst>
                <a:path extrusionOk="0" h="2125" w="2428">
                  <a:moveTo>
                    <a:pt x="1357" y="670"/>
                  </a:moveTo>
                  <a:cubicBezTo>
                    <a:pt x="1071" y="750"/>
                    <a:pt x="777" y="759"/>
                    <a:pt x="509" y="875"/>
                  </a:cubicBezTo>
                  <a:lnTo>
                    <a:pt x="509" y="875"/>
                  </a:lnTo>
                  <a:cubicBezTo>
                    <a:pt x="242" y="982"/>
                    <a:pt x="1" y="1250"/>
                    <a:pt x="63" y="1526"/>
                  </a:cubicBezTo>
                  <a:lnTo>
                    <a:pt x="63" y="1526"/>
                  </a:lnTo>
                  <a:cubicBezTo>
                    <a:pt x="322" y="1357"/>
                    <a:pt x="688" y="1241"/>
                    <a:pt x="991" y="1152"/>
                  </a:cubicBezTo>
                  <a:lnTo>
                    <a:pt x="991" y="1152"/>
                  </a:lnTo>
                  <a:cubicBezTo>
                    <a:pt x="902" y="1259"/>
                    <a:pt x="670" y="1518"/>
                    <a:pt x="652" y="1741"/>
                  </a:cubicBezTo>
                  <a:lnTo>
                    <a:pt x="652" y="1741"/>
                  </a:lnTo>
                  <a:cubicBezTo>
                    <a:pt x="955" y="1482"/>
                    <a:pt x="1303" y="1241"/>
                    <a:pt x="1678" y="1071"/>
                  </a:cubicBezTo>
                  <a:lnTo>
                    <a:pt x="1678" y="1071"/>
                  </a:lnTo>
                  <a:cubicBezTo>
                    <a:pt x="1330" y="1384"/>
                    <a:pt x="1018" y="1741"/>
                    <a:pt x="768" y="2124"/>
                  </a:cubicBezTo>
                  <a:lnTo>
                    <a:pt x="768" y="2124"/>
                  </a:lnTo>
                  <a:cubicBezTo>
                    <a:pt x="1464" y="1464"/>
                    <a:pt x="2427" y="411"/>
                    <a:pt x="2383" y="1"/>
                  </a:cubicBezTo>
                  <a:lnTo>
                    <a:pt x="2383" y="1"/>
                  </a:lnTo>
                  <a:cubicBezTo>
                    <a:pt x="2124" y="331"/>
                    <a:pt x="1758" y="563"/>
                    <a:pt x="1357" y="670"/>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a:off x="6501648" y="1135644"/>
              <a:ext cx="604811" cy="527788"/>
            </a:xfrm>
            <a:custGeom>
              <a:rect b="b" l="l" r="r" t="t"/>
              <a:pathLst>
                <a:path extrusionOk="0" h="3597" w="4122">
                  <a:moveTo>
                    <a:pt x="0" y="2793"/>
                  </a:moveTo>
                  <a:cubicBezTo>
                    <a:pt x="366" y="2624"/>
                    <a:pt x="759" y="2508"/>
                    <a:pt x="1160" y="2436"/>
                  </a:cubicBezTo>
                  <a:lnTo>
                    <a:pt x="1160" y="2436"/>
                  </a:lnTo>
                  <a:cubicBezTo>
                    <a:pt x="821" y="2668"/>
                    <a:pt x="482" y="2900"/>
                    <a:pt x="143" y="3123"/>
                  </a:cubicBezTo>
                  <a:lnTo>
                    <a:pt x="143" y="3123"/>
                  </a:lnTo>
                  <a:lnTo>
                    <a:pt x="1223" y="2882"/>
                  </a:lnTo>
                  <a:cubicBezTo>
                    <a:pt x="1000" y="3132"/>
                    <a:pt x="678" y="3337"/>
                    <a:pt x="357" y="3427"/>
                  </a:cubicBezTo>
                  <a:lnTo>
                    <a:pt x="357" y="3427"/>
                  </a:lnTo>
                  <a:cubicBezTo>
                    <a:pt x="1794" y="3596"/>
                    <a:pt x="3310" y="2909"/>
                    <a:pt x="4122" y="1714"/>
                  </a:cubicBezTo>
                  <a:lnTo>
                    <a:pt x="4122" y="1714"/>
                  </a:lnTo>
                  <a:cubicBezTo>
                    <a:pt x="3935" y="1883"/>
                    <a:pt x="3712" y="2026"/>
                    <a:pt x="3462" y="2106"/>
                  </a:cubicBezTo>
                  <a:lnTo>
                    <a:pt x="3462" y="2106"/>
                  </a:lnTo>
                  <a:cubicBezTo>
                    <a:pt x="3596" y="1973"/>
                    <a:pt x="3729" y="1839"/>
                    <a:pt x="3863" y="1705"/>
                  </a:cubicBezTo>
                  <a:lnTo>
                    <a:pt x="3863" y="1705"/>
                  </a:lnTo>
                  <a:cubicBezTo>
                    <a:pt x="3506" y="1964"/>
                    <a:pt x="3123" y="2169"/>
                    <a:pt x="2712" y="2320"/>
                  </a:cubicBezTo>
                  <a:lnTo>
                    <a:pt x="2712" y="2320"/>
                  </a:lnTo>
                  <a:cubicBezTo>
                    <a:pt x="3221" y="1919"/>
                    <a:pt x="3542" y="1295"/>
                    <a:pt x="3613" y="661"/>
                  </a:cubicBezTo>
                  <a:lnTo>
                    <a:pt x="3613" y="661"/>
                  </a:lnTo>
                  <a:cubicBezTo>
                    <a:pt x="3310" y="1080"/>
                    <a:pt x="2927" y="1455"/>
                    <a:pt x="2498" y="1749"/>
                  </a:cubicBezTo>
                  <a:lnTo>
                    <a:pt x="2498" y="1749"/>
                  </a:lnTo>
                  <a:cubicBezTo>
                    <a:pt x="2953" y="1232"/>
                    <a:pt x="3408" y="670"/>
                    <a:pt x="3542" y="1"/>
                  </a:cubicBezTo>
                  <a:lnTo>
                    <a:pt x="3542" y="1"/>
                  </a:lnTo>
                  <a:cubicBezTo>
                    <a:pt x="2927" y="634"/>
                    <a:pt x="1107" y="2062"/>
                    <a:pt x="0" y="2793"/>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2"/>
            <p:cNvSpPr/>
            <p:nvPr/>
          </p:nvSpPr>
          <p:spPr>
            <a:xfrm>
              <a:off x="6739937" y="1434089"/>
              <a:ext cx="361390" cy="220975"/>
            </a:xfrm>
            <a:custGeom>
              <a:rect b="b" l="l" r="r" t="t"/>
              <a:pathLst>
                <a:path extrusionOk="0" h="1506" w="2463">
                  <a:moveTo>
                    <a:pt x="2462" y="1"/>
                  </a:moveTo>
                  <a:lnTo>
                    <a:pt x="2462" y="1"/>
                  </a:lnTo>
                  <a:cubicBezTo>
                    <a:pt x="1865" y="777"/>
                    <a:pt x="972" y="1321"/>
                    <a:pt x="0" y="1491"/>
                  </a:cubicBezTo>
                  <a:cubicBezTo>
                    <a:pt x="111" y="1500"/>
                    <a:pt x="222" y="1506"/>
                    <a:pt x="334" y="1506"/>
                  </a:cubicBezTo>
                  <a:cubicBezTo>
                    <a:pt x="745" y="1506"/>
                    <a:pt x="1155" y="1432"/>
                    <a:pt x="1499" y="1214"/>
                  </a:cubicBezTo>
                  <a:cubicBezTo>
                    <a:pt x="1936" y="929"/>
                    <a:pt x="2284" y="492"/>
                    <a:pt x="2462" y="1"/>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2"/>
            <p:cNvSpPr/>
            <p:nvPr/>
          </p:nvSpPr>
          <p:spPr>
            <a:xfrm>
              <a:off x="6302684" y="1444654"/>
              <a:ext cx="196468" cy="278934"/>
            </a:xfrm>
            <a:custGeom>
              <a:rect b="b" l="l" r="r" t="t"/>
              <a:pathLst>
                <a:path extrusionOk="0" h="1901" w="1339">
                  <a:moveTo>
                    <a:pt x="108" y="179"/>
                  </a:moveTo>
                  <a:cubicBezTo>
                    <a:pt x="9" y="321"/>
                    <a:pt x="0" y="509"/>
                    <a:pt x="36" y="678"/>
                  </a:cubicBezTo>
                  <a:lnTo>
                    <a:pt x="36" y="678"/>
                  </a:lnTo>
                  <a:cubicBezTo>
                    <a:pt x="72" y="848"/>
                    <a:pt x="143" y="999"/>
                    <a:pt x="223" y="1160"/>
                  </a:cubicBezTo>
                  <a:lnTo>
                    <a:pt x="223" y="1160"/>
                  </a:lnTo>
                  <a:cubicBezTo>
                    <a:pt x="143" y="928"/>
                    <a:pt x="161" y="660"/>
                    <a:pt x="277" y="437"/>
                  </a:cubicBezTo>
                  <a:lnTo>
                    <a:pt x="277" y="437"/>
                  </a:lnTo>
                  <a:cubicBezTo>
                    <a:pt x="259" y="589"/>
                    <a:pt x="277" y="741"/>
                    <a:pt x="313" y="892"/>
                  </a:cubicBezTo>
                  <a:lnTo>
                    <a:pt x="313" y="892"/>
                  </a:lnTo>
                  <a:cubicBezTo>
                    <a:pt x="304" y="732"/>
                    <a:pt x="393" y="571"/>
                    <a:pt x="536" y="500"/>
                  </a:cubicBezTo>
                  <a:lnTo>
                    <a:pt x="536" y="500"/>
                  </a:lnTo>
                  <a:cubicBezTo>
                    <a:pt x="375" y="946"/>
                    <a:pt x="357" y="1446"/>
                    <a:pt x="482" y="1901"/>
                  </a:cubicBezTo>
                  <a:lnTo>
                    <a:pt x="482" y="1901"/>
                  </a:lnTo>
                  <a:cubicBezTo>
                    <a:pt x="491" y="1517"/>
                    <a:pt x="607" y="1133"/>
                    <a:pt x="812" y="812"/>
                  </a:cubicBezTo>
                  <a:lnTo>
                    <a:pt x="812" y="812"/>
                  </a:lnTo>
                  <a:cubicBezTo>
                    <a:pt x="803" y="910"/>
                    <a:pt x="812" y="1008"/>
                    <a:pt x="848" y="1098"/>
                  </a:cubicBezTo>
                  <a:lnTo>
                    <a:pt x="848" y="1098"/>
                  </a:lnTo>
                  <a:cubicBezTo>
                    <a:pt x="866" y="1017"/>
                    <a:pt x="893" y="946"/>
                    <a:pt x="919" y="875"/>
                  </a:cubicBezTo>
                  <a:lnTo>
                    <a:pt x="919" y="875"/>
                  </a:lnTo>
                  <a:cubicBezTo>
                    <a:pt x="982" y="1053"/>
                    <a:pt x="1151" y="1187"/>
                    <a:pt x="1339" y="1223"/>
                  </a:cubicBezTo>
                  <a:lnTo>
                    <a:pt x="1339" y="1223"/>
                  </a:lnTo>
                  <a:cubicBezTo>
                    <a:pt x="1151" y="973"/>
                    <a:pt x="973" y="714"/>
                    <a:pt x="821" y="446"/>
                  </a:cubicBezTo>
                  <a:lnTo>
                    <a:pt x="821" y="446"/>
                  </a:lnTo>
                  <a:cubicBezTo>
                    <a:pt x="786" y="527"/>
                    <a:pt x="741" y="616"/>
                    <a:pt x="705" y="696"/>
                  </a:cubicBezTo>
                  <a:lnTo>
                    <a:pt x="705" y="696"/>
                  </a:lnTo>
                  <a:cubicBezTo>
                    <a:pt x="714" y="527"/>
                    <a:pt x="732" y="357"/>
                    <a:pt x="750" y="197"/>
                  </a:cubicBezTo>
                  <a:lnTo>
                    <a:pt x="750" y="197"/>
                  </a:lnTo>
                  <a:cubicBezTo>
                    <a:pt x="607" y="223"/>
                    <a:pt x="464" y="250"/>
                    <a:pt x="331" y="277"/>
                  </a:cubicBezTo>
                  <a:lnTo>
                    <a:pt x="331" y="277"/>
                  </a:lnTo>
                  <a:lnTo>
                    <a:pt x="518" y="143"/>
                  </a:lnTo>
                  <a:lnTo>
                    <a:pt x="295" y="161"/>
                  </a:lnTo>
                  <a:cubicBezTo>
                    <a:pt x="295" y="161"/>
                    <a:pt x="393" y="98"/>
                    <a:pt x="464" y="81"/>
                  </a:cubicBezTo>
                  <a:lnTo>
                    <a:pt x="464" y="81"/>
                  </a:lnTo>
                  <a:cubicBezTo>
                    <a:pt x="562" y="54"/>
                    <a:pt x="634" y="45"/>
                    <a:pt x="732" y="45"/>
                  </a:cubicBezTo>
                  <a:lnTo>
                    <a:pt x="732" y="45"/>
                  </a:lnTo>
                  <a:cubicBezTo>
                    <a:pt x="643" y="18"/>
                    <a:pt x="554" y="0"/>
                    <a:pt x="473" y="0"/>
                  </a:cubicBezTo>
                  <a:lnTo>
                    <a:pt x="473" y="0"/>
                  </a:lnTo>
                  <a:cubicBezTo>
                    <a:pt x="331" y="0"/>
                    <a:pt x="197" y="45"/>
                    <a:pt x="108" y="179"/>
                  </a:cubicBezTo>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2"/>
            <p:cNvSpPr/>
            <p:nvPr/>
          </p:nvSpPr>
          <p:spPr>
            <a:xfrm>
              <a:off x="6707216" y="1262711"/>
              <a:ext cx="223906" cy="169033"/>
            </a:xfrm>
            <a:custGeom>
              <a:rect b="b" l="l" r="r" t="t"/>
              <a:pathLst>
                <a:path extrusionOk="0" h="1152" w="1526">
                  <a:moveTo>
                    <a:pt x="1526" y="0"/>
                  </a:moveTo>
                  <a:lnTo>
                    <a:pt x="1526" y="0"/>
                  </a:lnTo>
                  <a:cubicBezTo>
                    <a:pt x="1080" y="455"/>
                    <a:pt x="562" y="839"/>
                    <a:pt x="0" y="1151"/>
                  </a:cubicBezTo>
                  <a:cubicBezTo>
                    <a:pt x="651" y="1133"/>
                    <a:pt x="1320" y="616"/>
                    <a:pt x="1526"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2"/>
            <p:cNvSpPr/>
            <p:nvPr/>
          </p:nvSpPr>
          <p:spPr>
            <a:xfrm>
              <a:off x="6691516" y="1380533"/>
              <a:ext cx="234324" cy="158468"/>
            </a:xfrm>
            <a:custGeom>
              <a:rect b="b" l="l" r="r" t="t"/>
              <a:pathLst>
                <a:path extrusionOk="0" h="1080" w="1597">
                  <a:moveTo>
                    <a:pt x="0" y="937"/>
                  </a:moveTo>
                  <a:cubicBezTo>
                    <a:pt x="598" y="767"/>
                    <a:pt x="1151" y="437"/>
                    <a:pt x="1597" y="0"/>
                  </a:cubicBezTo>
                  <a:cubicBezTo>
                    <a:pt x="1427" y="384"/>
                    <a:pt x="1151" y="687"/>
                    <a:pt x="785" y="892"/>
                  </a:cubicBezTo>
                  <a:cubicBezTo>
                    <a:pt x="972" y="901"/>
                    <a:pt x="1160" y="901"/>
                    <a:pt x="1347" y="901"/>
                  </a:cubicBezTo>
                  <a:cubicBezTo>
                    <a:pt x="937" y="1062"/>
                    <a:pt x="410" y="1080"/>
                    <a:pt x="0" y="937"/>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2"/>
            <p:cNvSpPr/>
            <p:nvPr/>
          </p:nvSpPr>
          <p:spPr>
            <a:xfrm>
              <a:off x="5951854" y="3515430"/>
              <a:ext cx="538196" cy="483182"/>
            </a:xfrm>
            <a:custGeom>
              <a:rect b="b" l="l" r="r" t="t"/>
              <a:pathLst>
                <a:path extrusionOk="0" h="3293" w="3668">
                  <a:moveTo>
                    <a:pt x="295" y="411"/>
                  </a:moveTo>
                  <a:cubicBezTo>
                    <a:pt x="250" y="491"/>
                    <a:pt x="241" y="580"/>
                    <a:pt x="241" y="687"/>
                  </a:cubicBezTo>
                  <a:cubicBezTo>
                    <a:pt x="224" y="1214"/>
                    <a:pt x="117" y="1356"/>
                    <a:pt x="54" y="1695"/>
                  </a:cubicBezTo>
                  <a:cubicBezTo>
                    <a:pt x="27" y="1847"/>
                    <a:pt x="1" y="1999"/>
                    <a:pt x="45" y="2150"/>
                  </a:cubicBezTo>
                  <a:cubicBezTo>
                    <a:pt x="81" y="2275"/>
                    <a:pt x="170" y="2391"/>
                    <a:pt x="197" y="2516"/>
                  </a:cubicBezTo>
                  <a:cubicBezTo>
                    <a:pt x="224" y="2641"/>
                    <a:pt x="188" y="2757"/>
                    <a:pt x="179" y="2882"/>
                  </a:cubicBezTo>
                  <a:cubicBezTo>
                    <a:pt x="161" y="2998"/>
                    <a:pt x="179" y="3141"/>
                    <a:pt x="268" y="3221"/>
                  </a:cubicBezTo>
                  <a:cubicBezTo>
                    <a:pt x="357" y="3292"/>
                    <a:pt x="491" y="3292"/>
                    <a:pt x="616" y="3283"/>
                  </a:cubicBezTo>
                  <a:cubicBezTo>
                    <a:pt x="1374" y="3239"/>
                    <a:pt x="2177" y="3167"/>
                    <a:pt x="2793" y="2721"/>
                  </a:cubicBezTo>
                  <a:cubicBezTo>
                    <a:pt x="2873" y="2668"/>
                    <a:pt x="2953" y="2587"/>
                    <a:pt x="2945" y="2489"/>
                  </a:cubicBezTo>
                  <a:cubicBezTo>
                    <a:pt x="2936" y="2409"/>
                    <a:pt x="2855" y="2347"/>
                    <a:pt x="2766" y="2338"/>
                  </a:cubicBezTo>
                  <a:cubicBezTo>
                    <a:pt x="2686" y="2320"/>
                    <a:pt x="2606" y="2338"/>
                    <a:pt x="2516" y="2355"/>
                  </a:cubicBezTo>
                  <a:cubicBezTo>
                    <a:pt x="1954" y="2480"/>
                    <a:pt x="1357" y="2463"/>
                    <a:pt x="795" y="2302"/>
                  </a:cubicBezTo>
                  <a:cubicBezTo>
                    <a:pt x="1660" y="2106"/>
                    <a:pt x="2383" y="2034"/>
                    <a:pt x="3114" y="1713"/>
                  </a:cubicBezTo>
                  <a:cubicBezTo>
                    <a:pt x="3248" y="1660"/>
                    <a:pt x="3408" y="1562"/>
                    <a:pt x="3400" y="1419"/>
                  </a:cubicBezTo>
                  <a:cubicBezTo>
                    <a:pt x="3400" y="1312"/>
                    <a:pt x="3319" y="1231"/>
                    <a:pt x="3230" y="1196"/>
                  </a:cubicBezTo>
                  <a:cubicBezTo>
                    <a:pt x="3132" y="1151"/>
                    <a:pt x="3034" y="1151"/>
                    <a:pt x="2927" y="1151"/>
                  </a:cubicBezTo>
                  <a:cubicBezTo>
                    <a:pt x="2302" y="1160"/>
                    <a:pt x="1678" y="1160"/>
                    <a:pt x="1053" y="1160"/>
                  </a:cubicBezTo>
                  <a:cubicBezTo>
                    <a:pt x="1740" y="955"/>
                    <a:pt x="2427" y="848"/>
                    <a:pt x="3114" y="678"/>
                  </a:cubicBezTo>
                  <a:cubicBezTo>
                    <a:pt x="3248" y="652"/>
                    <a:pt x="3382" y="634"/>
                    <a:pt x="3489" y="553"/>
                  </a:cubicBezTo>
                  <a:cubicBezTo>
                    <a:pt x="3596" y="482"/>
                    <a:pt x="3667" y="348"/>
                    <a:pt x="3631" y="223"/>
                  </a:cubicBezTo>
                  <a:cubicBezTo>
                    <a:pt x="3596" y="116"/>
                    <a:pt x="3507" y="54"/>
                    <a:pt x="3408" y="27"/>
                  </a:cubicBezTo>
                  <a:cubicBezTo>
                    <a:pt x="3301" y="0"/>
                    <a:pt x="3203" y="0"/>
                    <a:pt x="3096" y="9"/>
                  </a:cubicBezTo>
                  <a:cubicBezTo>
                    <a:pt x="2561" y="45"/>
                    <a:pt x="2035" y="81"/>
                    <a:pt x="1499" y="116"/>
                  </a:cubicBezTo>
                  <a:cubicBezTo>
                    <a:pt x="1258" y="134"/>
                    <a:pt x="1009" y="143"/>
                    <a:pt x="768" y="161"/>
                  </a:cubicBezTo>
                  <a:cubicBezTo>
                    <a:pt x="670" y="170"/>
                    <a:pt x="580" y="179"/>
                    <a:pt x="500" y="223"/>
                  </a:cubicBezTo>
                  <a:cubicBezTo>
                    <a:pt x="438" y="250"/>
                    <a:pt x="340" y="339"/>
                    <a:pt x="304" y="393"/>
                  </a:cubicBezTo>
                  <a:cubicBezTo>
                    <a:pt x="304" y="402"/>
                    <a:pt x="295" y="402"/>
                    <a:pt x="295" y="41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2"/>
            <p:cNvSpPr/>
            <p:nvPr/>
          </p:nvSpPr>
          <p:spPr>
            <a:xfrm>
              <a:off x="6158743" y="3398927"/>
              <a:ext cx="142766" cy="91706"/>
            </a:xfrm>
            <a:custGeom>
              <a:rect b="b" l="l" r="r" t="t"/>
              <a:pathLst>
                <a:path extrusionOk="0" h="625" w="973">
                  <a:moveTo>
                    <a:pt x="509" y="81"/>
                  </a:moveTo>
                  <a:cubicBezTo>
                    <a:pt x="571" y="36"/>
                    <a:pt x="651" y="0"/>
                    <a:pt x="723" y="0"/>
                  </a:cubicBezTo>
                  <a:cubicBezTo>
                    <a:pt x="848" y="0"/>
                    <a:pt x="955" y="99"/>
                    <a:pt x="973" y="214"/>
                  </a:cubicBezTo>
                  <a:cubicBezTo>
                    <a:pt x="973" y="259"/>
                    <a:pt x="964" y="313"/>
                    <a:pt x="928" y="339"/>
                  </a:cubicBezTo>
                  <a:cubicBezTo>
                    <a:pt x="910" y="357"/>
                    <a:pt x="874" y="357"/>
                    <a:pt x="848" y="366"/>
                  </a:cubicBezTo>
                  <a:cubicBezTo>
                    <a:pt x="642" y="402"/>
                    <a:pt x="446" y="473"/>
                    <a:pt x="259" y="571"/>
                  </a:cubicBezTo>
                  <a:cubicBezTo>
                    <a:pt x="214" y="598"/>
                    <a:pt x="170" y="616"/>
                    <a:pt x="116" y="616"/>
                  </a:cubicBezTo>
                  <a:cubicBezTo>
                    <a:pt x="63" y="625"/>
                    <a:pt x="0" y="580"/>
                    <a:pt x="27" y="518"/>
                  </a:cubicBezTo>
                  <a:cubicBezTo>
                    <a:pt x="54" y="464"/>
                    <a:pt x="125" y="402"/>
                    <a:pt x="170" y="357"/>
                  </a:cubicBezTo>
                  <a:cubicBezTo>
                    <a:pt x="277" y="259"/>
                    <a:pt x="384" y="161"/>
                    <a:pt x="509" y="8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2"/>
            <p:cNvSpPr/>
            <p:nvPr/>
          </p:nvSpPr>
          <p:spPr>
            <a:xfrm>
              <a:off x="6937581" y="3515430"/>
              <a:ext cx="538050" cy="483182"/>
            </a:xfrm>
            <a:custGeom>
              <a:rect b="b" l="l" r="r" t="t"/>
              <a:pathLst>
                <a:path extrusionOk="0" h="3293" w="3667">
                  <a:moveTo>
                    <a:pt x="3372" y="411"/>
                  </a:moveTo>
                  <a:cubicBezTo>
                    <a:pt x="3417" y="491"/>
                    <a:pt x="3426" y="580"/>
                    <a:pt x="3426" y="687"/>
                  </a:cubicBezTo>
                  <a:cubicBezTo>
                    <a:pt x="3444" y="1214"/>
                    <a:pt x="3551" y="1356"/>
                    <a:pt x="3613" y="1695"/>
                  </a:cubicBezTo>
                  <a:cubicBezTo>
                    <a:pt x="3640" y="1847"/>
                    <a:pt x="3667" y="1999"/>
                    <a:pt x="3622" y="2150"/>
                  </a:cubicBezTo>
                  <a:cubicBezTo>
                    <a:pt x="3586" y="2275"/>
                    <a:pt x="3497" y="2391"/>
                    <a:pt x="3470" y="2516"/>
                  </a:cubicBezTo>
                  <a:cubicBezTo>
                    <a:pt x="3444" y="2641"/>
                    <a:pt x="3479" y="2757"/>
                    <a:pt x="3488" y="2882"/>
                  </a:cubicBezTo>
                  <a:cubicBezTo>
                    <a:pt x="3506" y="2998"/>
                    <a:pt x="3488" y="3141"/>
                    <a:pt x="3399" y="3221"/>
                  </a:cubicBezTo>
                  <a:cubicBezTo>
                    <a:pt x="3310" y="3292"/>
                    <a:pt x="3176" y="3292"/>
                    <a:pt x="3051" y="3283"/>
                  </a:cubicBezTo>
                  <a:cubicBezTo>
                    <a:pt x="2293" y="3239"/>
                    <a:pt x="1490" y="3167"/>
                    <a:pt x="874" y="2721"/>
                  </a:cubicBezTo>
                  <a:cubicBezTo>
                    <a:pt x="794" y="2668"/>
                    <a:pt x="714" y="2587"/>
                    <a:pt x="723" y="2489"/>
                  </a:cubicBezTo>
                  <a:cubicBezTo>
                    <a:pt x="732" y="2409"/>
                    <a:pt x="812" y="2347"/>
                    <a:pt x="901" y="2338"/>
                  </a:cubicBezTo>
                  <a:cubicBezTo>
                    <a:pt x="981" y="2320"/>
                    <a:pt x="1062" y="2338"/>
                    <a:pt x="1151" y="2355"/>
                  </a:cubicBezTo>
                  <a:cubicBezTo>
                    <a:pt x="1713" y="2480"/>
                    <a:pt x="2311" y="2463"/>
                    <a:pt x="2873" y="2302"/>
                  </a:cubicBezTo>
                  <a:cubicBezTo>
                    <a:pt x="2007" y="2106"/>
                    <a:pt x="1285" y="2034"/>
                    <a:pt x="553" y="1713"/>
                  </a:cubicBezTo>
                  <a:cubicBezTo>
                    <a:pt x="419" y="1660"/>
                    <a:pt x="259" y="1562"/>
                    <a:pt x="268" y="1419"/>
                  </a:cubicBezTo>
                  <a:cubicBezTo>
                    <a:pt x="268" y="1312"/>
                    <a:pt x="348" y="1231"/>
                    <a:pt x="437" y="1196"/>
                  </a:cubicBezTo>
                  <a:cubicBezTo>
                    <a:pt x="535" y="1151"/>
                    <a:pt x="634" y="1151"/>
                    <a:pt x="741" y="1151"/>
                  </a:cubicBezTo>
                  <a:cubicBezTo>
                    <a:pt x="1365" y="1160"/>
                    <a:pt x="1990" y="1160"/>
                    <a:pt x="2614" y="1160"/>
                  </a:cubicBezTo>
                  <a:cubicBezTo>
                    <a:pt x="1927" y="955"/>
                    <a:pt x="1240" y="848"/>
                    <a:pt x="553" y="678"/>
                  </a:cubicBezTo>
                  <a:cubicBezTo>
                    <a:pt x="419" y="652"/>
                    <a:pt x="295" y="634"/>
                    <a:pt x="179" y="553"/>
                  </a:cubicBezTo>
                  <a:cubicBezTo>
                    <a:pt x="72" y="482"/>
                    <a:pt x="0" y="348"/>
                    <a:pt x="36" y="223"/>
                  </a:cubicBezTo>
                  <a:cubicBezTo>
                    <a:pt x="72" y="116"/>
                    <a:pt x="161" y="54"/>
                    <a:pt x="259" y="27"/>
                  </a:cubicBezTo>
                  <a:cubicBezTo>
                    <a:pt x="366" y="0"/>
                    <a:pt x="464" y="0"/>
                    <a:pt x="571" y="9"/>
                  </a:cubicBezTo>
                  <a:cubicBezTo>
                    <a:pt x="1106" y="45"/>
                    <a:pt x="1633" y="81"/>
                    <a:pt x="2168" y="116"/>
                  </a:cubicBezTo>
                  <a:cubicBezTo>
                    <a:pt x="2409" y="134"/>
                    <a:pt x="2659" y="143"/>
                    <a:pt x="2900" y="161"/>
                  </a:cubicBezTo>
                  <a:cubicBezTo>
                    <a:pt x="2998" y="170"/>
                    <a:pt x="3087" y="179"/>
                    <a:pt x="3176" y="223"/>
                  </a:cubicBezTo>
                  <a:cubicBezTo>
                    <a:pt x="3230" y="250"/>
                    <a:pt x="3328" y="339"/>
                    <a:pt x="3363" y="393"/>
                  </a:cubicBezTo>
                  <a:cubicBezTo>
                    <a:pt x="3363" y="402"/>
                    <a:pt x="3372" y="402"/>
                    <a:pt x="3372" y="41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
            <p:cNvSpPr/>
            <p:nvPr/>
          </p:nvSpPr>
          <p:spPr>
            <a:xfrm>
              <a:off x="7116884" y="3398927"/>
              <a:ext cx="163748" cy="86571"/>
            </a:xfrm>
            <a:custGeom>
              <a:rect b="b" l="l" r="r" t="t"/>
              <a:pathLst>
                <a:path extrusionOk="0" h="590" w="1116">
                  <a:moveTo>
                    <a:pt x="527" y="81"/>
                  </a:moveTo>
                  <a:cubicBezTo>
                    <a:pt x="464" y="36"/>
                    <a:pt x="384" y="0"/>
                    <a:pt x="313" y="0"/>
                  </a:cubicBezTo>
                  <a:cubicBezTo>
                    <a:pt x="107" y="0"/>
                    <a:pt x="0" y="232"/>
                    <a:pt x="206" y="330"/>
                  </a:cubicBezTo>
                  <a:cubicBezTo>
                    <a:pt x="268" y="366"/>
                    <a:pt x="348" y="375"/>
                    <a:pt x="429" y="393"/>
                  </a:cubicBezTo>
                  <a:cubicBezTo>
                    <a:pt x="580" y="429"/>
                    <a:pt x="732" y="482"/>
                    <a:pt x="866" y="553"/>
                  </a:cubicBezTo>
                  <a:cubicBezTo>
                    <a:pt x="892" y="571"/>
                    <a:pt x="919" y="589"/>
                    <a:pt x="946" y="589"/>
                  </a:cubicBezTo>
                  <a:cubicBezTo>
                    <a:pt x="1115" y="580"/>
                    <a:pt x="892" y="393"/>
                    <a:pt x="866" y="357"/>
                  </a:cubicBezTo>
                  <a:cubicBezTo>
                    <a:pt x="759" y="259"/>
                    <a:pt x="652" y="161"/>
                    <a:pt x="527" y="81"/>
                  </a:cubicBezTo>
                  <a:close/>
                </a:path>
              </a:pathLst>
            </a:custGeom>
            <a:solidFill>
              <a:srgbClr val="FF96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2"/>
            <p:cNvSpPr/>
            <p:nvPr/>
          </p:nvSpPr>
          <p:spPr>
            <a:xfrm>
              <a:off x="6290945" y="2068982"/>
              <a:ext cx="1467" cy="147"/>
            </a:xfrm>
            <a:custGeom>
              <a:rect b="b" l="l" r="r" t="t"/>
              <a:pathLst>
                <a:path extrusionOk="0" h="1" w="10">
                  <a:moveTo>
                    <a:pt x="0" y="1"/>
                  </a:moveTo>
                  <a:cubicBezTo>
                    <a:pt x="0" y="1"/>
                    <a:pt x="0" y="1"/>
                    <a:pt x="9"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2"/>
            <p:cNvSpPr/>
            <p:nvPr/>
          </p:nvSpPr>
          <p:spPr>
            <a:xfrm>
              <a:off x="6201881" y="1862242"/>
              <a:ext cx="169030" cy="200433"/>
            </a:xfrm>
            <a:custGeom>
              <a:rect b="b" l="l" r="r" t="t"/>
              <a:pathLst>
                <a:path extrusionOk="0" h="1366" w="1152">
                  <a:moveTo>
                    <a:pt x="331" y="1196"/>
                  </a:moveTo>
                  <a:cubicBezTo>
                    <a:pt x="384" y="1267"/>
                    <a:pt x="456" y="1320"/>
                    <a:pt x="527" y="1365"/>
                  </a:cubicBezTo>
                  <a:cubicBezTo>
                    <a:pt x="518" y="1365"/>
                    <a:pt x="518" y="1365"/>
                    <a:pt x="518" y="1365"/>
                  </a:cubicBezTo>
                  <a:cubicBezTo>
                    <a:pt x="366" y="1222"/>
                    <a:pt x="250" y="1035"/>
                    <a:pt x="232" y="830"/>
                  </a:cubicBezTo>
                  <a:cubicBezTo>
                    <a:pt x="215" y="625"/>
                    <a:pt x="295" y="402"/>
                    <a:pt x="456" y="277"/>
                  </a:cubicBezTo>
                  <a:cubicBezTo>
                    <a:pt x="563" y="196"/>
                    <a:pt x="687" y="161"/>
                    <a:pt x="812" y="143"/>
                  </a:cubicBezTo>
                  <a:cubicBezTo>
                    <a:pt x="928" y="134"/>
                    <a:pt x="1035" y="134"/>
                    <a:pt x="1151" y="143"/>
                  </a:cubicBezTo>
                  <a:cubicBezTo>
                    <a:pt x="991" y="71"/>
                    <a:pt x="732" y="0"/>
                    <a:pt x="438" y="134"/>
                  </a:cubicBezTo>
                  <a:cubicBezTo>
                    <a:pt x="1" y="330"/>
                    <a:pt x="63" y="874"/>
                    <a:pt x="331" y="1196"/>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2"/>
            <p:cNvSpPr/>
            <p:nvPr/>
          </p:nvSpPr>
          <p:spPr>
            <a:xfrm>
              <a:off x="7089445" y="2068982"/>
              <a:ext cx="1321" cy="147"/>
            </a:xfrm>
            <a:custGeom>
              <a:rect b="b" l="l" r="r" t="t"/>
              <a:pathLst>
                <a:path extrusionOk="0" h="1" w="9">
                  <a:moveTo>
                    <a:pt x="9" y="1"/>
                  </a:moveTo>
                  <a:cubicBezTo>
                    <a:pt x="9" y="1"/>
                    <a:pt x="9" y="1"/>
                    <a:pt x="0" y="1"/>
                  </a:cubicBezTo>
                  <a:close/>
                </a:path>
              </a:pathLst>
            </a:custGeom>
            <a:solidFill>
              <a:srgbClr val="FF0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2"/>
            <p:cNvSpPr/>
            <p:nvPr/>
          </p:nvSpPr>
          <p:spPr>
            <a:xfrm>
              <a:off x="7010798" y="1862242"/>
              <a:ext cx="169030" cy="200433"/>
            </a:xfrm>
            <a:custGeom>
              <a:rect b="b" l="l" r="r" t="t"/>
              <a:pathLst>
                <a:path extrusionOk="0" h="1366" w="1152">
                  <a:moveTo>
                    <a:pt x="821" y="1196"/>
                  </a:moveTo>
                  <a:cubicBezTo>
                    <a:pt x="768" y="1267"/>
                    <a:pt x="697" y="1320"/>
                    <a:pt x="625" y="1365"/>
                  </a:cubicBezTo>
                  <a:cubicBezTo>
                    <a:pt x="625" y="1365"/>
                    <a:pt x="634" y="1365"/>
                    <a:pt x="634" y="1365"/>
                  </a:cubicBezTo>
                  <a:cubicBezTo>
                    <a:pt x="786" y="1222"/>
                    <a:pt x="902" y="1035"/>
                    <a:pt x="920" y="830"/>
                  </a:cubicBezTo>
                  <a:cubicBezTo>
                    <a:pt x="937" y="625"/>
                    <a:pt x="857" y="402"/>
                    <a:pt x="688" y="277"/>
                  </a:cubicBezTo>
                  <a:cubicBezTo>
                    <a:pt x="590" y="196"/>
                    <a:pt x="465" y="161"/>
                    <a:pt x="331" y="143"/>
                  </a:cubicBezTo>
                  <a:cubicBezTo>
                    <a:pt x="224" y="134"/>
                    <a:pt x="117" y="134"/>
                    <a:pt x="1" y="143"/>
                  </a:cubicBezTo>
                  <a:cubicBezTo>
                    <a:pt x="161" y="71"/>
                    <a:pt x="420" y="0"/>
                    <a:pt x="714" y="134"/>
                  </a:cubicBezTo>
                  <a:cubicBezTo>
                    <a:pt x="1152" y="330"/>
                    <a:pt x="1089" y="874"/>
                    <a:pt x="821" y="1196"/>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2"/>
            <p:cNvSpPr/>
            <p:nvPr/>
          </p:nvSpPr>
          <p:spPr>
            <a:xfrm>
              <a:off x="7014760" y="1558515"/>
              <a:ext cx="56490" cy="295954"/>
            </a:xfrm>
            <a:custGeom>
              <a:rect b="b" l="l" r="r" t="t"/>
              <a:pathLst>
                <a:path extrusionOk="0" h="2017" w="385">
                  <a:moveTo>
                    <a:pt x="277" y="536"/>
                  </a:moveTo>
                  <a:cubicBezTo>
                    <a:pt x="224" y="768"/>
                    <a:pt x="81" y="1544"/>
                    <a:pt x="1" y="2017"/>
                  </a:cubicBezTo>
                  <a:cubicBezTo>
                    <a:pt x="143" y="1579"/>
                    <a:pt x="313" y="1071"/>
                    <a:pt x="357" y="661"/>
                  </a:cubicBezTo>
                  <a:cubicBezTo>
                    <a:pt x="375" y="536"/>
                    <a:pt x="384" y="411"/>
                    <a:pt x="366" y="295"/>
                  </a:cubicBezTo>
                  <a:cubicBezTo>
                    <a:pt x="348" y="170"/>
                    <a:pt x="277" y="72"/>
                    <a:pt x="170" y="0"/>
                  </a:cubicBezTo>
                  <a:cubicBezTo>
                    <a:pt x="170" y="0"/>
                    <a:pt x="357" y="197"/>
                    <a:pt x="277" y="536"/>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2"/>
            <p:cNvSpPr/>
            <p:nvPr/>
          </p:nvSpPr>
          <p:spPr>
            <a:xfrm>
              <a:off x="6259545" y="1079447"/>
              <a:ext cx="764450" cy="747589"/>
            </a:xfrm>
            <a:custGeom>
              <a:rect b="b" l="l" r="r" t="t"/>
              <a:pathLst>
                <a:path extrusionOk="0" h="5095" w="5210">
                  <a:moveTo>
                    <a:pt x="3497" y="1686"/>
                  </a:moveTo>
                  <a:cubicBezTo>
                    <a:pt x="3631" y="1481"/>
                    <a:pt x="3684" y="1223"/>
                    <a:pt x="3640" y="982"/>
                  </a:cubicBezTo>
                  <a:cubicBezTo>
                    <a:pt x="3595" y="732"/>
                    <a:pt x="3470" y="527"/>
                    <a:pt x="3274" y="375"/>
                  </a:cubicBezTo>
                  <a:cubicBezTo>
                    <a:pt x="3265" y="661"/>
                    <a:pt x="3051" y="910"/>
                    <a:pt x="2792" y="1044"/>
                  </a:cubicBezTo>
                  <a:cubicBezTo>
                    <a:pt x="2534" y="1169"/>
                    <a:pt x="2239" y="1214"/>
                    <a:pt x="1954" y="1267"/>
                  </a:cubicBezTo>
                  <a:cubicBezTo>
                    <a:pt x="1677" y="1312"/>
                    <a:pt x="1383" y="1374"/>
                    <a:pt x="1151" y="1553"/>
                  </a:cubicBezTo>
                  <a:cubicBezTo>
                    <a:pt x="919" y="1722"/>
                    <a:pt x="678" y="2052"/>
                    <a:pt x="758" y="2329"/>
                  </a:cubicBezTo>
                  <a:cubicBezTo>
                    <a:pt x="98" y="2320"/>
                    <a:pt x="0" y="2677"/>
                    <a:pt x="187" y="3408"/>
                  </a:cubicBezTo>
                  <a:cubicBezTo>
                    <a:pt x="303" y="3872"/>
                    <a:pt x="535" y="4613"/>
                    <a:pt x="687" y="5094"/>
                  </a:cubicBezTo>
                  <a:cubicBezTo>
                    <a:pt x="687" y="5085"/>
                    <a:pt x="250" y="3596"/>
                    <a:pt x="205" y="3176"/>
                  </a:cubicBezTo>
                  <a:cubicBezTo>
                    <a:pt x="152" y="2748"/>
                    <a:pt x="241" y="2320"/>
                    <a:pt x="794" y="2391"/>
                  </a:cubicBezTo>
                  <a:cubicBezTo>
                    <a:pt x="794" y="2391"/>
                    <a:pt x="848" y="1588"/>
                    <a:pt x="1588" y="1437"/>
                  </a:cubicBezTo>
                  <a:cubicBezTo>
                    <a:pt x="2320" y="1285"/>
                    <a:pt x="3069" y="1240"/>
                    <a:pt x="3319" y="518"/>
                  </a:cubicBezTo>
                  <a:cubicBezTo>
                    <a:pt x="3319" y="518"/>
                    <a:pt x="3792" y="1044"/>
                    <a:pt x="3435" y="1758"/>
                  </a:cubicBezTo>
                  <a:cubicBezTo>
                    <a:pt x="3435" y="1758"/>
                    <a:pt x="4826" y="910"/>
                    <a:pt x="5210" y="0"/>
                  </a:cubicBezTo>
                  <a:cubicBezTo>
                    <a:pt x="4728" y="652"/>
                    <a:pt x="4157" y="1231"/>
                    <a:pt x="3497" y="1686"/>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2"/>
            <p:cNvSpPr/>
            <p:nvPr/>
          </p:nvSpPr>
          <p:spPr>
            <a:xfrm>
              <a:off x="6968981" y="1079447"/>
              <a:ext cx="171524" cy="479220"/>
            </a:xfrm>
            <a:custGeom>
              <a:rect b="b" l="l" r="r" t="t"/>
              <a:pathLst>
                <a:path extrusionOk="0" h="3266" w="1169">
                  <a:moveTo>
                    <a:pt x="1044" y="1829"/>
                  </a:moveTo>
                  <a:cubicBezTo>
                    <a:pt x="750" y="2017"/>
                    <a:pt x="437" y="2168"/>
                    <a:pt x="107" y="2293"/>
                  </a:cubicBezTo>
                  <a:cubicBezTo>
                    <a:pt x="420" y="2008"/>
                    <a:pt x="634" y="1606"/>
                    <a:pt x="687" y="1187"/>
                  </a:cubicBezTo>
                  <a:cubicBezTo>
                    <a:pt x="732" y="768"/>
                    <a:pt x="607" y="357"/>
                    <a:pt x="375" y="0"/>
                  </a:cubicBezTo>
                  <a:cubicBezTo>
                    <a:pt x="375" y="0"/>
                    <a:pt x="571" y="527"/>
                    <a:pt x="571" y="1080"/>
                  </a:cubicBezTo>
                  <a:cubicBezTo>
                    <a:pt x="571" y="1633"/>
                    <a:pt x="0" y="2391"/>
                    <a:pt x="0" y="2391"/>
                  </a:cubicBezTo>
                  <a:lnTo>
                    <a:pt x="964" y="1972"/>
                  </a:lnTo>
                  <a:cubicBezTo>
                    <a:pt x="964" y="1972"/>
                    <a:pt x="910" y="2900"/>
                    <a:pt x="482" y="3265"/>
                  </a:cubicBezTo>
                  <a:cubicBezTo>
                    <a:pt x="937" y="2953"/>
                    <a:pt x="1169" y="2364"/>
                    <a:pt x="1044" y="1829"/>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2"/>
            <p:cNvSpPr/>
            <p:nvPr/>
          </p:nvSpPr>
          <p:spPr>
            <a:xfrm>
              <a:off x="5853693" y="3514109"/>
              <a:ext cx="146728" cy="504018"/>
            </a:xfrm>
            <a:custGeom>
              <a:rect b="b" l="l" r="r" t="t"/>
              <a:pathLst>
                <a:path extrusionOk="0" h="3435" w="1000">
                  <a:moveTo>
                    <a:pt x="473" y="3435"/>
                  </a:moveTo>
                  <a:cubicBezTo>
                    <a:pt x="447" y="3346"/>
                    <a:pt x="447" y="3239"/>
                    <a:pt x="447" y="3150"/>
                  </a:cubicBezTo>
                  <a:cubicBezTo>
                    <a:pt x="464" y="2935"/>
                    <a:pt x="518" y="2721"/>
                    <a:pt x="464" y="2507"/>
                  </a:cubicBezTo>
                  <a:cubicBezTo>
                    <a:pt x="411" y="2320"/>
                    <a:pt x="268" y="2159"/>
                    <a:pt x="250" y="1963"/>
                  </a:cubicBezTo>
                  <a:cubicBezTo>
                    <a:pt x="224" y="1588"/>
                    <a:pt x="679" y="1303"/>
                    <a:pt x="643" y="919"/>
                  </a:cubicBezTo>
                  <a:cubicBezTo>
                    <a:pt x="625" y="723"/>
                    <a:pt x="473" y="545"/>
                    <a:pt x="536" y="357"/>
                  </a:cubicBezTo>
                  <a:cubicBezTo>
                    <a:pt x="580" y="215"/>
                    <a:pt x="857" y="54"/>
                    <a:pt x="1000" y="0"/>
                  </a:cubicBezTo>
                  <a:cubicBezTo>
                    <a:pt x="839" y="45"/>
                    <a:pt x="607" y="134"/>
                    <a:pt x="464" y="286"/>
                  </a:cubicBezTo>
                  <a:cubicBezTo>
                    <a:pt x="259" y="491"/>
                    <a:pt x="714" y="1116"/>
                    <a:pt x="447" y="1365"/>
                  </a:cubicBezTo>
                  <a:cubicBezTo>
                    <a:pt x="179" y="1615"/>
                    <a:pt x="1" y="2017"/>
                    <a:pt x="277" y="2382"/>
                  </a:cubicBezTo>
                  <a:cubicBezTo>
                    <a:pt x="554" y="2730"/>
                    <a:pt x="152" y="3212"/>
                    <a:pt x="473" y="3435"/>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2"/>
            <p:cNvSpPr/>
            <p:nvPr/>
          </p:nvSpPr>
          <p:spPr>
            <a:xfrm>
              <a:off x="7421787" y="3514109"/>
              <a:ext cx="146874" cy="504018"/>
            </a:xfrm>
            <a:custGeom>
              <a:rect b="b" l="l" r="r" t="t"/>
              <a:pathLst>
                <a:path extrusionOk="0" h="3435" w="1001">
                  <a:moveTo>
                    <a:pt x="527" y="3435"/>
                  </a:moveTo>
                  <a:cubicBezTo>
                    <a:pt x="545" y="3346"/>
                    <a:pt x="554" y="3239"/>
                    <a:pt x="554" y="3150"/>
                  </a:cubicBezTo>
                  <a:cubicBezTo>
                    <a:pt x="536" y="2935"/>
                    <a:pt x="483" y="2721"/>
                    <a:pt x="536" y="2507"/>
                  </a:cubicBezTo>
                  <a:cubicBezTo>
                    <a:pt x="590" y="2320"/>
                    <a:pt x="732" y="2159"/>
                    <a:pt x="750" y="1963"/>
                  </a:cubicBezTo>
                  <a:cubicBezTo>
                    <a:pt x="777" y="1588"/>
                    <a:pt x="322" y="1303"/>
                    <a:pt x="358" y="919"/>
                  </a:cubicBezTo>
                  <a:cubicBezTo>
                    <a:pt x="376" y="723"/>
                    <a:pt x="527" y="545"/>
                    <a:pt x="465" y="357"/>
                  </a:cubicBezTo>
                  <a:cubicBezTo>
                    <a:pt x="420" y="215"/>
                    <a:pt x="144" y="54"/>
                    <a:pt x="1" y="0"/>
                  </a:cubicBezTo>
                  <a:cubicBezTo>
                    <a:pt x="162" y="45"/>
                    <a:pt x="393" y="134"/>
                    <a:pt x="536" y="286"/>
                  </a:cubicBezTo>
                  <a:cubicBezTo>
                    <a:pt x="732" y="491"/>
                    <a:pt x="278" y="1116"/>
                    <a:pt x="554" y="1365"/>
                  </a:cubicBezTo>
                  <a:cubicBezTo>
                    <a:pt x="822" y="1615"/>
                    <a:pt x="1000" y="2017"/>
                    <a:pt x="715" y="2382"/>
                  </a:cubicBezTo>
                  <a:cubicBezTo>
                    <a:pt x="447" y="2730"/>
                    <a:pt x="840" y="3212"/>
                    <a:pt x="527" y="3435"/>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2"/>
            <p:cNvSpPr/>
            <p:nvPr/>
          </p:nvSpPr>
          <p:spPr>
            <a:xfrm>
              <a:off x="6872139" y="2366107"/>
              <a:ext cx="121784" cy="354940"/>
            </a:xfrm>
            <a:custGeom>
              <a:rect b="b" l="l" r="r" t="t"/>
              <a:pathLst>
                <a:path extrusionOk="0" h="2419" w="830">
                  <a:moveTo>
                    <a:pt x="651" y="1446"/>
                  </a:moveTo>
                  <a:cubicBezTo>
                    <a:pt x="642" y="1615"/>
                    <a:pt x="446" y="2142"/>
                    <a:pt x="0" y="2418"/>
                  </a:cubicBezTo>
                  <a:cubicBezTo>
                    <a:pt x="170" y="2347"/>
                    <a:pt x="375" y="2231"/>
                    <a:pt x="526" y="2035"/>
                  </a:cubicBezTo>
                  <a:cubicBezTo>
                    <a:pt x="821" y="1624"/>
                    <a:pt x="830" y="1205"/>
                    <a:pt x="830" y="1205"/>
                  </a:cubicBezTo>
                  <a:cubicBezTo>
                    <a:pt x="714" y="821"/>
                    <a:pt x="393" y="1"/>
                    <a:pt x="393" y="1"/>
                  </a:cubicBezTo>
                  <a:cubicBezTo>
                    <a:pt x="553" y="429"/>
                    <a:pt x="669" y="1250"/>
                    <a:pt x="651" y="1446"/>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3"/>
          <p:cNvSpPr txBox="1"/>
          <p:nvPr>
            <p:ph type="title"/>
          </p:nvPr>
        </p:nvSpPr>
        <p:spPr>
          <a:xfrm>
            <a:off x="3971150" y="1838500"/>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Appendix</a:t>
            </a:r>
            <a:endParaRPr sz="3800"/>
          </a:p>
        </p:txBody>
      </p:sp>
      <p:sp>
        <p:nvSpPr>
          <p:cNvPr id="1754" name="Google Shape;1754;p53"/>
          <p:cNvSpPr/>
          <p:nvPr/>
        </p:nvSpPr>
        <p:spPr>
          <a:xfrm>
            <a:off x="-831375" y="614875"/>
            <a:ext cx="3913800" cy="39138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53"/>
          <p:cNvGrpSpPr/>
          <p:nvPr/>
        </p:nvGrpSpPr>
        <p:grpSpPr>
          <a:xfrm>
            <a:off x="-910195" y="1265268"/>
            <a:ext cx="4751749" cy="2613201"/>
            <a:chOff x="-445419" y="1477444"/>
            <a:chExt cx="3979689" cy="2188611"/>
          </a:xfrm>
        </p:grpSpPr>
        <p:sp>
          <p:nvSpPr>
            <p:cNvPr id="1756" name="Google Shape;1756;p53"/>
            <p:cNvSpPr/>
            <p:nvPr/>
          </p:nvSpPr>
          <p:spPr>
            <a:xfrm>
              <a:off x="451414" y="1477444"/>
              <a:ext cx="2183685" cy="2183894"/>
            </a:xfrm>
            <a:custGeom>
              <a:rect b="b" l="l" r="r" t="t"/>
              <a:pathLst>
                <a:path extrusionOk="0" h="8342" w="8342">
                  <a:moveTo>
                    <a:pt x="0" y="4175"/>
                  </a:moveTo>
                  <a:cubicBezTo>
                    <a:pt x="0" y="6477"/>
                    <a:pt x="1874" y="8341"/>
                    <a:pt x="4176" y="8341"/>
                  </a:cubicBezTo>
                  <a:lnTo>
                    <a:pt x="4176" y="8341"/>
                  </a:lnTo>
                  <a:cubicBezTo>
                    <a:pt x="6477" y="8341"/>
                    <a:pt x="8342" y="6477"/>
                    <a:pt x="8342" y="4175"/>
                  </a:cubicBezTo>
                  <a:lnTo>
                    <a:pt x="8342" y="4175"/>
                  </a:lnTo>
                  <a:cubicBezTo>
                    <a:pt x="8342" y="1865"/>
                    <a:pt x="6477" y="0"/>
                    <a:pt x="4176" y="0"/>
                  </a:cubicBezTo>
                  <a:lnTo>
                    <a:pt x="4176" y="0"/>
                  </a:lnTo>
                  <a:cubicBezTo>
                    <a:pt x="1874" y="0"/>
                    <a:pt x="0" y="1865"/>
                    <a:pt x="0" y="4175"/>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533087" y="1591850"/>
              <a:ext cx="1971390" cy="1968960"/>
            </a:xfrm>
            <a:custGeom>
              <a:rect b="b" l="l" r="r" t="t"/>
              <a:pathLst>
                <a:path extrusionOk="0" h="7521" w="7531">
                  <a:moveTo>
                    <a:pt x="7530" y="3756"/>
                  </a:moveTo>
                  <a:cubicBezTo>
                    <a:pt x="7530" y="5835"/>
                    <a:pt x="5844" y="7521"/>
                    <a:pt x="3765" y="7521"/>
                  </a:cubicBezTo>
                  <a:cubicBezTo>
                    <a:pt x="1687" y="7521"/>
                    <a:pt x="1" y="5835"/>
                    <a:pt x="1" y="3756"/>
                  </a:cubicBezTo>
                  <a:cubicBezTo>
                    <a:pt x="1" y="1677"/>
                    <a:pt x="1687" y="0"/>
                    <a:pt x="3765" y="0"/>
                  </a:cubicBezTo>
                  <a:cubicBezTo>
                    <a:pt x="5844" y="0"/>
                    <a:pt x="7530" y="1677"/>
                    <a:pt x="7530" y="3756"/>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689627" y="1846318"/>
              <a:ext cx="1819302" cy="1819737"/>
            </a:xfrm>
            <a:custGeom>
              <a:rect b="b" l="l" r="r" t="t"/>
              <a:pathLst>
                <a:path extrusionOk="0" h="6951" w="6950">
                  <a:moveTo>
                    <a:pt x="6950" y="3471"/>
                  </a:moveTo>
                  <a:cubicBezTo>
                    <a:pt x="6950" y="5398"/>
                    <a:pt x="5398" y="6950"/>
                    <a:pt x="3480" y="6950"/>
                  </a:cubicBezTo>
                  <a:cubicBezTo>
                    <a:pt x="1553" y="6950"/>
                    <a:pt x="0" y="5398"/>
                    <a:pt x="0" y="3471"/>
                  </a:cubicBezTo>
                  <a:cubicBezTo>
                    <a:pt x="0" y="1553"/>
                    <a:pt x="1553" y="1"/>
                    <a:pt x="3480" y="1"/>
                  </a:cubicBezTo>
                  <a:cubicBezTo>
                    <a:pt x="5398" y="1"/>
                    <a:pt x="6950" y="1553"/>
                    <a:pt x="6950" y="3471"/>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445419" y="1939780"/>
              <a:ext cx="3979689" cy="1291697"/>
            </a:xfrm>
            <a:custGeom>
              <a:rect b="b" l="l" r="r" t="t"/>
              <a:pathLst>
                <a:path extrusionOk="0" h="4934" w="15203">
                  <a:moveTo>
                    <a:pt x="11143" y="197"/>
                  </a:moveTo>
                  <a:cubicBezTo>
                    <a:pt x="11223" y="339"/>
                    <a:pt x="11304" y="482"/>
                    <a:pt x="11375" y="634"/>
                  </a:cubicBezTo>
                  <a:lnTo>
                    <a:pt x="11375" y="634"/>
                  </a:lnTo>
                  <a:cubicBezTo>
                    <a:pt x="12249" y="554"/>
                    <a:pt x="12811" y="607"/>
                    <a:pt x="12865" y="803"/>
                  </a:cubicBezTo>
                  <a:lnTo>
                    <a:pt x="12865" y="803"/>
                  </a:lnTo>
                  <a:cubicBezTo>
                    <a:pt x="12918" y="1009"/>
                    <a:pt x="12472" y="1312"/>
                    <a:pt x="11705" y="1669"/>
                  </a:cubicBezTo>
                  <a:lnTo>
                    <a:pt x="11705" y="1669"/>
                  </a:lnTo>
                  <a:cubicBezTo>
                    <a:pt x="10777" y="2088"/>
                    <a:pt x="9359" y="2570"/>
                    <a:pt x="7753" y="2998"/>
                  </a:cubicBezTo>
                  <a:lnTo>
                    <a:pt x="7753" y="2998"/>
                  </a:lnTo>
                  <a:cubicBezTo>
                    <a:pt x="6147" y="3417"/>
                    <a:pt x="4684" y="3694"/>
                    <a:pt x="3658" y="3783"/>
                  </a:cubicBezTo>
                  <a:lnTo>
                    <a:pt x="3658" y="3783"/>
                  </a:lnTo>
                  <a:cubicBezTo>
                    <a:pt x="2820" y="3854"/>
                    <a:pt x="2285" y="3801"/>
                    <a:pt x="2231" y="3605"/>
                  </a:cubicBezTo>
                  <a:lnTo>
                    <a:pt x="2231" y="3605"/>
                  </a:lnTo>
                  <a:cubicBezTo>
                    <a:pt x="2178" y="3399"/>
                    <a:pt x="2641" y="3078"/>
                    <a:pt x="3444" y="2721"/>
                  </a:cubicBezTo>
                  <a:lnTo>
                    <a:pt x="3444" y="2721"/>
                  </a:lnTo>
                  <a:cubicBezTo>
                    <a:pt x="3435" y="2614"/>
                    <a:pt x="3426" y="2507"/>
                    <a:pt x="3426" y="2409"/>
                  </a:cubicBezTo>
                  <a:lnTo>
                    <a:pt x="3426" y="2409"/>
                  </a:lnTo>
                  <a:cubicBezTo>
                    <a:pt x="3426" y="2347"/>
                    <a:pt x="3435" y="2284"/>
                    <a:pt x="3435" y="2222"/>
                  </a:cubicBezTo>
                  <a:lnTo>
                    <a:pt x="3435" y="2222"/>
                  </a:lnTo>
                  <a:cubicBezTo>
                    <a:pt x="1330" y="3043"/>
                    <a:pt x="1" y="3863"/>
                    <a:pt x="135" y="4372"/>
                  </a:cubicBezTo>
                  <a:lnTo>
                    <a:pt x="135" y="4372"/>
                  </a:lnTo>
                  <a:cubicBezTo>
                    <a:pt x="268" y="4871"/>
                    <a:pt x="1830" y="4934"/>
                    <a:pt x="4060" y="4613"/>
                  </a:cubicBezTo>
                  <a:lnTo>
                    <a:pt x="4060" y="4613"/>
                  </a:lnTo>
                  <a:cubicBezTo>
                    <a:pt x="5220" y="4443"/>
                    <a:pt x="6558" y="4167"/>
                    <a:pt x="7967" y="3801"/>
                  </a:cubicBezTo>
                  <a:lnTo>
                    <a:pt x="7967" y="3801"/>
                  </a:lnTo>
                  <a:cubicBezTo>
                    <a:pt x="9377" y="3426"/>
                    <a:pt x="10670" y="3007"/>
                    <a:pt x="11768" y="2588"/>
                  </a:cubicBezTo>
                  <a:lnTo>
                    <a:pt x="11768" y="2588"/>
                  </a:lnTo>
                  <a:cubicBezTo>
                    <a:pt x="13864" y="1767"/>
                    <a:pt x="15202" y="946"/>
                    <a:pt x="15068" y="438"/>
                  </a:cubicBezTo>
                  <a:lnTo>
                    <a:pt x="15068" y="438"/>
                  </a:lnTo>
                  <a:cubicBezTo>
                    <a:pt x="14988" y="143"/>
                    <a:pt x="14408" y="0"/>
                    <a:pt x="13480" y="0"/>
                  </a:cubicBezTo>
                  <a:lnTo>
                    <a:pt x="13480" y="0"/>
                  </a:lnTo>
                  <a:cubicBezTo>
                    <a:pt x="12847" y="0"/>
                    <a:pt x="12044" y="63"/>
                    <a:pt x="11143" y="197"/>
                  </a:cubicBezTo>
                </a:path>
              </a:pathLst>
            </a:custGeom>
            <a:solidFill>
              <a:srgbClr val="FFFFFF">
                <a:alpha val="37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5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Stakeholder Identification</a:t>
            </a:r>
            <a:endParaRPr/>
          </a:p>
        </p:txBody>
      </p:sp>
      <p:sp>
        <p:nvSpPr>
          <p:cNvPr id="1765" name="Google Shape;1765;p54"/>
          <p:cNvSpPr txBox="1"/>
          <p:nvPr/>
        </p:nvSpPr>
        <p:spPr>
          <a:xfrm>
            <a:off x="6625022" y="2825950"/>
            <a:ext cx="19221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018"/>
              <a:buNone/>
            </a:pPr>
            <a:r>
              <a:rPr lang="en" sz="995">
                <a:solidFill>
                  <a:schemeClr val="dk1"/>
                </a:solidFill>
                <a:latin typeface="Karla"/>
                <a:ea typeface="Karla"/>
                <a:cs typeface="Karla"/>
                <a:sym typeface="Karla"/>
              </a:rPr>
              <a:t>Evaluasi potensi pasar</a:t>
            </a:r>
            <a:endParaRPr sz="995">
              <a:solidFill>
                <a:schemeClr val="dk1"/>
              </a:solidFill>
              <a:latin typeface="Karla"/>
              <a:ea typeface="Karla"/>
              <a:cs typeface="Karla"/>
              <a:sym typeface="Karla"/>
            </a:endParaRPr>
          </a:p>
        </p:txBody>
      </p:sp>
      <p:sp>
        <p:nvSpPr>
          <p:cNvPr id="1766" name="Google Shape;1766;p54"/>
          <p:cNvSpPr txBox="1"/>
          <p:nvPr/>
        </p:nvSpPr>
        <p:spPr>
          <a:xfrm>
            <a:off x="713100" y="2825950"/>
            <a:ext cx="1922100" cy="572700"/>
          </a:xfrm>
          <a:prstGeom prst="rect">
            <a:avLst/>
          </a:prstGeom>
          <a:noFill/>
          <a:ln>
            <a:noFill/>
          </a:ln>
        </p:spPr>
        <p:txBody>
          <a:bodyPr anchorCtr="0" anchor="t" bIns="91425" lIns="91425" spcFirstLastPara="1" rIns="91425" wrap="square" tIns="91425">
            <a:normAutofit/>
          </a:bodyPr>
          <a:lstStyle/>
          <a:p>
            <a:pPr indent="0" lvl="0" marL="0" rtl="0" algn="ctr">
              <a:lnSpc>
                <a:spcPct val="95000"/>
              </a:lnSpc>
              <a:spcBef>
                <a:spcPts val="0"/>
              </a:spcBef>
              <a:spcAft>
                <a:spcPts val="0"/>
              </a:spcAft>
              <a:buSzPts val="1018"/>
              <a:buNone/>
            </a:pPr>
            <a:r>
              <a:rPr lang="en" sz="995">
                <a:solidFill>
                  <a:schemeClr val="dk1"/>
                </a:solidFill>
                <a:latin typeface="Karla"/>
                <a:ea typeface="Karla"/>
                <a:cs typeface="Karla"/>
                <a:sym typeface="Karla"/>
              </a:rPr>
              <a:t>Optimalisasi strategi rilis</a:t>
            </a:r>
            <a:endParaRPr sz="995">
              <a:solidFill>
                <a:schemeClr val="dk1"/>
              </a:solidFill>
              <a:latin typeface="Karla"/>
              <a:ea typeface="Karla"/>
              <a:cs typeface="Karla"/>
              <a:sym typeface="Karla"/>
            </a:endParaRPr>
          </a:p>
        </p:txBody>
      </p:sp>
      <p:sp>
        <p:nvSpPr>
          <p:cNvPr id="1767" name="Google Shape;1767;p54"/>
          <p:cNvSpPr txBox="1"/>
          <p:nvPr/>
        </p:nvSpPr>
        <p:spPr>
          <a:xfrm>
            <a:off x="3610948" y="3955200"/>
            <a:ext cx="1922100" cy="5727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1200"/>
              </a:spcBef>
              <a:spcAft>
                <a:spcPts val="1200"/>
              </a:spcAft>
              <a:buNone/>
            </a:pPr>
            <a:r>
              <a:rPr lang="en">
                <a:solidFill>
                  <a:schemeClr val="dk1"/>
                </a:solidFill>
                <a:latin typeface="Karla"/>
                <a:ea typeface="Karla"/>
                <a:cs typeface="Karla"/>
                <a:sym typeface="Karla"/>
              </a:rPr>
              <a:t>Data analysts, market researchers, business intelligence teams</a:t>
            </a:r>
            <a:endParaRPr>
              <a:solidFill>
                <a:schemeClr val="dk1"/>
              </a:solidFill>
              <a:latin typeface="Karla"/>
              <a:ea typeface="Karla"/>
              <a:cs typeface="Karla"/>
              <a:sym typeface="Karla"/>
            </a:endParaRPr>
          </a:p>
        </p:txBody>
      </p:sp>
      <p:sp>
        <p:nvSpPr>
          <p:cNvPr id="1768" name="Google Shape;1768;p54"/>
          <p:cNvSpPr txBox="1"/>
          <p:nvPr/>
        </p:nvSpPr>
        <p:spPr>
          <a:xfrm>
            <a:off x="3320466" y="3636600"/>
            <a:ext cx="2502900" cy="406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440"/>
              <a:buNone/>
            </a:pPr>
            <a:r>
              <a:rPr b="1" lang="en" sz="1100">
                <a:solidFill>
                  <a:schemeClr val="dk1"/>
                </a:solidFill>
                <a:latin typeface="Karla"/>
                <a:ea typeface="Karla"/>
                <a:cs typeface="Karla"/>
                <a:sym typeface="Karla"/>
              </a:rPr>
              <a:t>Tim Pemasaran &amp; Eksekutif (Decision Maker)</a:t>
            </a:r>
            <a:endParaRPr b="1" sz="1380">
              <a:solidFill>
                <a:schemeClr val="dk1"/>
              </a:solidFill>
              <a:latin typeface="Karla"/>
              <a:ea typeface="Karla"/>
              <a:cs typeface="Karla"/>
              <a:sym typeface="Karla"/>
            </a:endParaRPr>
          </a:p>
        </p:txBody>
      </p:sp>
      <p:sp>
        <p:nvSpPr>
          <p:cNvPr id="1769" name="Google Shape;1769;p54"/>
          <p:cNvSpPr txBox="1"/>
          <p:nvPr/>
        </p:nvSpPr>
        <p:spPr>
          <a:xfrm>
            <a:off x="6539260" y="2507350"/>
            <a:ext cx="1922100" cy="406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358"/>
              <a:buNone/>
            </a:pPr>
            <a:r>
              <a:rPr b="1" lang="en" sz="1050">
                <a:solidFill>
                  <a:schemeClr val="dk1"/>
                </a:solidFill>
                <a:latin typeface="Karla"/>
                <a:ea typeface="Karla"/>
                <a:cs typeface="Karla"/>
                <a:sym typeface="Karla"/>
              </a:rPr>
              <a:t>Investor &amp; BI Teams (Accountable/Responsible)</a:t>
            </a:r>
            <a:endParaRPr b="1" sz="1050">
              <a:solidFill>
                <a:schemeClr val="dk1"/>
              </a:solidFill>
              <a:latin typeface="Karla"/>
              <a:ea typeface="Karla"/>
              <a:cs typeface="Karla"/>
              <a:sym typeface="Karla"/>
            </a:endParaRPr>
          </a:p>
        </p:txBody>
      </p:sp>
      <p:sp>
        <p:nvSpPr>
          <p:cNvPr id="1770" name="Google Shape;1770;p54"/>
          <p:cNvSpPr txBox="1"/>
          <p:nvPr/>
        </p:nvSpPr>
        <p:spPr>
          <a:xfrm>
            <a:off x="713100" y="2507350"/>
            <a:ext cx="1922100" cy="406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308"/>
              <a:buNone/>
            </a:pPr>
            <a:r>
              <a:rPr b="1" lang="en" sz="980">
                <a:solidFill>
                  <a:schemeClr val="dk1"/>
                </a:solidFill>
                <a:latin typeface="Karla"/>
                <a:ea typeface="Karla"/>
                <a:cs typeface="Karla"/>
                <a:sym typeface="Karla"/>
              </a:rPr>
              <a:t>Publisher &amp; Developer (Informed, Consulted)</a:t>
            </a:r>
            <a:endParaRPr b="1" sz="980">
              <a:solidFill>
                <a:schemeClr val="dk1"/>
              </a:solidFill>
              <a:latin typeface="Karla"/>
              <a:ea typeface="Karla"/>
              <a:cs typeface="Karla"/>
              <a:sym typeface="Karla"/>
            </a:endParaRPr>
          </a:p>
        </p:txBody>
      </p:sp>
      <p:cxnSp>
        <p:nvCxnSpPr>
          <p:cNvPr id="1771" name="Google Shape;1771;p54"/>
          <p:cNvCxnSpPr>
            <a:stCxn id="1772" idx="2"/>
            <a:endCxn id="1770" idx="0"/>
          </p:cNvCxnSpPr>
          <p:nvPr/>
        </p:nvCxnSpPr>
        <p:spPr>
          <a:xfrm flipH="1">
            <a:off x="1674022" y="2121618"/>
            <a:ext cx="2304900" cy="385800"/>
          </a:xfrm>
          <a:prstGeom prst="bentConnector2">
            <a:avLst/>
          </a:prstGeom>
          <a:noFill/>
          <a:ln cap="flat" cmpd="sng" w="19050">
            <a:solidFill>
              <a:schemeClr val="dk1"/>
            </a:solidFill>
            <a:prstDash val="solid"/>
            <a:round/>
            <a:headEnd len="med" w="med" type="oval"/>
            <a:tailEnd len="med" w="med" type="triangle"/>
          </a:ln>
        </p:spPr>
      </p:cxnSp>
      <p:cxnSp>
        <p:nvCxnSpPr>
          <p:cNvPr id="1773" name="Google Shape;1773;p54"/>
          <p:cNvCxnSpPr>
            <a:stCxn id="1774" idx="4"/>
            <a:endCxn id="1768" idx="0"/>
          </p:cNvCxnSpPr>
          <p:nvPr/>
        </p:nvCxnSpPr>
        <p:spPr>
          <a:xfrm flipH="1" rot="-5400000">
            <a:off x="3974913" y="3038960"/>
            <a:ext cx="1194600" cy="600"/>
          </a:xfrm>
          <a:prstGeom prst="bentConnector3">
            <a:avLst>
              <a:gd fmla="val 50002" name="adj1"/>
            </a:avLst>
          </a:prstGeom>
          <a:noFill/>
          <a:ln cap="flat" cmpd="sng" w="19050">
            <a:solidFill>
              <a:schemeClr val="dk1"/>
            </a:solidFill>
            <a:prstDash val="solid"/>
            <a:round/>
            <a:headEnd len="med" w="med" type="oval"/>
            <a:tailEnd len="med" w="med" type="triangle"/>
          </a:ln>
        </p:spPr>
      </p:cxnSp>
      <p:cxnSp>
        <p:nvCxnSpPr>
          <p:cNvPr id="1775" name="Google Shape;1775;p54"/>
          <p:cNvCxnSpPr>
            <a:stCxn id="1776" idx="6"/>
            <a:endCxn id="1769" idx="0"/>
          </p:cNvCxnSpPr>
          <p:nvPr/>
        </p:nvCxnSpPr>
        <p:spPr>
          <a:xfrm>
            <a:off x="5175225" y="2124177"/>
            <a:ext cx="2325000" cy="383100"/>
          </a:xfrm>
          <a:prstGeom prst="bentConnector2">
            <a:avLst/>
          </a:prstGeom>
          <a:noFill/>
          <a:ln cap="flat" cmpd="sng" w="19050">
            <a:solidFill>
              <a:schemeClr val="dk1"/>
            </a:solidFill>
            <a:prstDash val="solid"/>
            <a:round/>
            <a:headEnd len="med" w="med" type="oval"/>
            <a:tailEnd len="med" w="med" type="triangle"/>
          </a:ln>
        </p:spPr>
      </p:cxnSp>
      <p:grpSp>
        <p:nvGrpSpPr>
          <p:cNvPr id="1777" name="Google Shape;1777;p54"/>
          <p:cNvGrpSpPr/>
          <p:nvPr/>
        </p:nvGrpSpPr>
        <p:grpSpPr>
          <a:xfrm>
            <a:off x="3831145" y="1528712"/>
            <a:ext cx="1481540" cy="1305146"/>
            <a:chOff x="3831145" y="1604912"/>
            <a:chExt cx="1481540" cy="1305146"/>
          </a:xfrm>
        </p:grpSpPr>
        <p:grpSp>
          <p:nvGrpSpPr>
            <p:cNvPr id="1778" name="Google Shape;1778;p54"/>
            <p:cNvGrpSpPr/>
            <p:nvPr/>
          </p:nvGrpSpPr>
          <p:grpSpPr>
            <a:xfrm>
              <a:off x="3831145" y="1604912"/>
              <a:ext cx="1481540" cy="1305146"/>
              <a:chOff x="3639275" y="1598975"/>
              <a:chExt cx="1865450" cy="1643347"/>
            </a:xfrm>
          </p:grpSpPr>
          <p:sp>
            <p:nvSpPr>
              <p:cNvPr id="1779" name="Google Shape;1779;p54"/>
              <p:cNvSpPr/>
              <p:nvPr/>
            </p:nvSpPr>
            <p:spPr>
              <a:xfrm>
                <a:off x="4231188" y="2561378"/>
                <a:ext cx="39651" cy="40569"/>
              </a:xfrm>
              <a:custGeom>
                <a:rect b="b" l="l" r="r" t="t"/>
                <a:pathLst>
                  <a:path extrusionOk="0" h="1104" w="1079">
                    <a:moveTo>
                      <a:pt x="552" y="1"/>
                    </a:moveTo>
                    <a:cubicBezTo>
                      <a:pt x="252" y="1"/>
                      <a:pt x="1" y="252"/>
                      <a:pt x="1" y="552"/>
                    </a:cubicBezTo>
                    <a:cubicBezTo>
                      <a:pt x="1" y="853"/>
                      <a:pt x="252" y="1104"/>
                      <a:pt x="552" y="1104"/>
                    </a:cubicBezTo>
                    <a:cubicBezTo>
                      <a:pt x="853" y="1104"/>
                      <a:pt x="1079" y="853"/>
                      <a:pt x="1079" y="552"/>
                    </a:cubicBezTo>
                    <a:cubicBezTo>
                      <a:pt x="1079" y="252"/>
                      <a:pt x="853" y="1"/>
                      <a:pt x="552"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4361969" y="2565090"/>
                <a:ext cx="30427" cy="34102"/>
              </a:xfrm>
              <a:custGeom>
                <a:rect b="b" l="l" r="r" t="t"/>
                <a:pathLst>
                  <a:path extrusionOk="0" h="928" w="828">
                    <a:moveTo>
                      <a:pt x="1" y="0"/>
                    </a:moveTo>
                    <a:lnTo>
                      <a:pt x="1" y="927"/>
                    </a:lnTo>
                    <a:lnTo>
                      <a:pt x="828" y="451"/>
                    </a:lnTo>
                    <a:lnTo>
                      <a:pt x="1"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4233981" y="2440738"/>
                <a:ext cx="34102" cy="29508"/>
              </a:xfrm>
              <a:custGeom>
                <a:rect b="b" l="l" r="r" t="t"/>
                <a:pathLst>
                  <a:path extrusionOk="0" h="803" w="928">
                    <a:moveTo>
                      <a:pt x="476" y="1"/>
                    </a:moveTo>
                    <a:lnTo>
                      <a:pt x="0" y="803"/>
                    </a:lnTo>
                    <a:lnTo>
                      <a:pt x="927" y="803"/>
                    </a:lnTo>
                    <a:lnTo>
                      <a:pt x="476"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4233981" y="2693080"/>
                <a:ext cx="34102" cy="29508"/>
              </a:xfrm>
              <a:custGeom>
                <a:rect b="b" l="l" r="r" t="t"/>
                <a:pathLst>
                  <a:path extrusionOk="0" h="803" w="928">
                    <a:moveTo>
                      <a:pt x="0" y="1"/>
                    </a:moveTo>
                    <a:lnTo>
                      <a:pt x="476" y="803"/>
                    </a:lnTo>
                    <a:lnTo>
                      <a:pt x="927"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3639275" y="1710392"/>
                <a:ext cx="1865450" cy="1531930"/>
              </a:xfrm>
              <a:custGeom>
                <a:rect b="b" l="l" r="r" t="t"/>
                <a:pathLst>
                  <a:path extrusionOk="0" h="41688" w="50764">
                    <a:moveTo>
                      <a:pt x="40169" y="11229"/>
                    </a:moveTo>
                    <a:cubicBezTo>
                      <a:pt x="41297" y="11229"/>
                      <a:pt x="42224" y="12131"/>
                      <a:pt x="42224" y="13284"/>
                    </a:cubicBezTo>
                    <a:cubicBezTo>
                      <a:pt x="42224" y="14412"/>
                      <a:pt x="41297" y="15314"/>
                      <a:pt x="40169" y="15314"/>
                    </a:cubicBezTo>
                    <a:cubicBezTo>
                      <a:pt x="39041" y="15314"/>
                      <a:pt x="38114" y="14412"/>
                      <a:pt x="38114" y="13284"/>
                    </a:cubicBezTo>
                    <a:cubicBezTo>
                      <a:pt x="38114" y="12131"/>
                      <a:pt x="39041" y="11229"/>
                      <a:pt x="40169" y="11229"/>
                    </a:cubicBezTo>
                    <a:close/>
                    <a:moveTo>
                      <a:pt x="35959" y="15440"/>
                    </a:moveTo>
                    <a:cubicBezTo>
                      <a:pt x="37087" y="15440"/>
                      <a:pt x="38014" y="16342"/>
                      <a:pt x="38014" y="17495"/>
                    </a:cubicBezTo>
                    <a:cubicBezTo>
                      <a:pt x="38014" y="18623"/>
                      <a:pt x="37087" y="19525"/>
                      <a:pt x="35959" y="19525"/>
                    </a:cubicBezTo>
                    <a:cubicBezTo>
                      <a:pt x="34831" y="19525"/>
                      <a:pt x="33904" y="18623"/>
                      <a:pt x="33904" y="17495"/>
                    </a:cubicBezTo>
                    <a:cubicBezTo>
                      <a:pt x="33904" y="16342"/>
                      <a:pt x="34831" y="15440"/>
                      <a:pt x="35959" y="15440"/>
                    </a:cubicBezTo>
                    <a:close/>
                    <a:moveTo>
                      <a:pt x="44380" y="15440"/>
                    </a:moveTo>
                    <a:cubicBezTo>
                      <a:pt x="45508" y="15440"/>
                      <a:pt x="46435" y="16342"/>
                      <a:pt x="46435" y="17495"/>
                    </a:cubicBezTo>
                    <a:cubicBezTo>
                      <a:pt x="46435" y="18623"/>
                      <a:pt x="45508" y="19525"/>
                      <a:pt x="44380" y="19525"/>
                    </a:cubicBezTo>
                    <a:cubicBezTo>
                      <a:pt x="43227" y="19525"/>
                      <a:pt x="42325" y="18623"/>
                      <a:pt x="42325" y="17495"/>
                    </a:cubicBezTo>
                    <a:cubicBezTo>
                      <a:pt x="42325" y="16342"/>
                      <a:pt x="43227" y="15440"/>
                      <a:pt x="44380" y="15440"/>
                    </a:cubicBezTo>
                    <a:close/>
                    <a:moveTo>
                      <a:pt x="9718" y="12758"/>
                    </a:moveTo>
                    <a:cubicBezTo>
                      <a:pt x="12324" y="12758"/>
                      <a:pt x="14455" y="14863"/>
                      <a:pt x="14455" y="17495"/>
                    </a:cubicBezTo>
                    <a:cubicBezTo>
                      <a:pt x="14455" y="20101"/>
                      <a:pt x="12324" y="22207"/>
                      <a:pt x="9718" y="22207"/>
                    </a:cubicBezTo>
                    <a:cubicBezTo>
                      <a:pt x="7086" y="22207"/>
                      <a:pt x="4981" y="20101"/>
                      <a:pt x="4981" y="17495"/>
                    </a:cubicBezTo>
                    <a:cubicBezTo>
                      <a:pt x="4981" y="14863"/>
                      <a:pt x="7086" y="12758"/>
                      <a:pt x="9718" y="12758"/>
                    </a:cubicBezTo>
                    <a:close/>
                    <a:moveTo>
                      <a:pt x="40169" y="19650"/>
                    </a:moveTo>
                    <a:cubicBezTo>
                      <a:pt x="41297" y="19650"/>
                      <a:pt x="42224" y="20552"/>
                      <a:pt x="42224" y="21680"/>
                    </a:cubicBezTo>
                    <a:cubicBezTo>
                      <a:pt x="42224" y="22833"/>
                      <a:pt x="41297" y="23735"/>
                      <a:pt x="40169" y="23735"/>
                    </a:cubicBezTo>
                    <a:cubicBezTo>
                      <a:pt x="39041" y="23735"/>
                      <a:pt x="38114" y="22833"/>
                      <a:pt x="38114" y="21680"/>
                    </a:cubicBezTo>
                    <a:cubicBezTo>
                      <a:pt x="38114" y="20552"/>
                      <a:pt x="39041" y="19650"/>
                      <a:pt x="40169" y="19650"/>
                    </a:cubicBezTo>
                    <a:close/>
                    <a:moveTo>
                      <a:pt x="27212" y="23936"/>
                    </a:moveTo>
                    <a:cubicBezTo>
                      <a:pt x="27412" y="23936"/>
                      <a:pt x="27588" y="24086"/>
                      <a:pt x="27588" y="24312"/>
                    </a:cubicBezTo>
                    <a:lnTo>
                      <a:pt x="27588" y="24963"/>
                    </a:lnTo>
                    <a:cubicBezTo>
                      <a:pt x="27588" y="25189"/>
                      <a:pt x="27412" y="25364"/>
                      <a:pt x="27212" y="25364"/>
                    </a:cubicBezTo>
                    <a:lnTo>
                      <a:pt x="23578" y="25364"/>
                    </a:lnTo>
                    <a:cubicBezTo>
                      <a:pt x="23352" y="25364"/>
                      <a:pt x="23177" y="25189"/>
                      <a:pt x="23177" y="24963"/>
                    </a:cubicBezTo>
                    <a:lnTo>
                      <a:pt x="23177" y="24312"/>
                    </a:lnTo>
                    <a:cubicBezTo>
                      <a:pt x="23177" y="24086"/>
                      <a:pt x="23352" y="23936"/>
                      <a:pt x="23578" y="23936"/>
                    </a:cubicBezTo>
                    <a:close/>
                    <a:moveTo>
                      <a:pt x="17287" y="19324"/>
                    </a:moveTo>
                    <a:cubicBezTo>
                      <a:pt x="17688" y="19324"/>
                      <a:pt x="17989" y="19650"/>
                      <a:pt x="17989" y="20026"/>
                    </a:cubicBezTo>
                    <a:lnTo>
                      <a:pt x="17989" y="22382"/>
                    </a:lnTo>
                    <a:lnTo>
                      <a:pt x="20345" y="22382"/>
                    </a:lnTo>
                    <a:cubicBezTo>
                      <a:pt x="20721" y="22382"/>
                      <a:pt x="21046" y="22683"/>
                      <a:pt x="21046" y="23084"/>
                    </a:cubicBezTo>
                    <a:lnTo>
                      <a:pt x="21046" y="24362"/>
                    </a:lnTo>
                    <a:cubicBezTo>
                      <a:pt x="21046" y="24738"/>
                      <a:pt x="20721" y="25064"/>
                      <a:pt x="20345" y="25064"/>
                    </a:cubicBezTo>
                    <a:lnTo>
                      <a:pt x="17989" y="25064"/>
                    </a:lnTo>
                    <a:lnTo>
                      <a:pt x="17989" y="27395"/>
                    </a:lnTo>
                    <a:cubicBezTo>
                      <a:pt x="17989" y="27796"/>
                      <a:pt x="17688" y="28096"/>
                      <a:pt x="17287" y="28096"/>
                    </a:cubicBezTo>
                    <a:lnTo>
                      <a:pt x="16009" y="28096"/>
                    </a:lnTo>
                    <a:cubicBezTo>
                      <a:pt x="15633" y="28096"/>
                      <a:pt x="15307" y="27796"/>
                      <a:pt x="15307" y="27395"/>
                    </a:cubicBezTo>
                    <a:lnTo>
                      <a:pt x="15307" y="25064"/>
                    </a:lnTo>
                    <a:lnTo>
                      <a:pt x="12976" y="25064"/>
                    </a:lnTo>
                    <a:cubicBezTo>
                      <a:pt x="12575" y="25064"/>
                      <a:pt x="12274" y="24738"/>
                      <a:pt x="12274" y="24362"/>
                    </a:cubicBezTo>
                    <a:lnTo>
                      <a:pt x="12274" y="23084"/>
                    </a:lnTo>
                    <a:cubicBezTo>
                      <a:pt x="12274" y="22683"/>
                      <a:pt x="12575" y="22382"/>
                      <a:pt x="12976" y="22382"/>
                    </a:cubicBezTo>
                    <a:lnTo>
                      <a:pt x="15307" y="22382"/>
                    </a:lnTo>
                    <a:lnTo>
                      <a:pt x="15307" y="20026"/>
                    </a:lnTo>
                    <a:cubicBezTo>
                      <a:pt x="15307" y="19650"/>
                      <a:pt x="15633" y="19324"/>
                      <a:pt x="16009" y="19324"/>
                    </a:cubicBezTo>
                    <a:close/>
                    <a:moveTo>
                      <a:pt x="16335" y="1"/>
                    </a:moveTo>
                    <a:cubicBezTo>
                      <a:pt x="13603" y="2056"/>
                      <a:pt x="11598" y="5038"/>
                      <a:pt x="10771" y="8472"/>
                    </a:cubicBezTo>
                    <a:cubicBezTo>
                      <a:pt x="7913" y="8998"/>
                      <a:pt x="5081" y="9750"/>
                      <a:pt x="4054" y="10878"/>
                    </a:cubicBezTo>
                    <a:cubicBezTo>
                      <a:pt x="1769" y="13362"/>
                      <a:pt x="1" y="41687"/>
                      <a:pt x="3944" y="41687"/>
                    </a:cubicBezTo>
                    <a:cubicBezTo>
                      <a:pt x="3980" y="41687"/>
                      <a:pt x="4017" y="41685"/>
                      <a:pt x="4054" y="41680"/>
                    </a:cubicBezTo>
                    <a:cubicBezTo>
                      <a:pt x="8164" y="41154"/>
                      <a:pt x="13527" y="30427"/>
                      <a:pt x="14906" y="30101"/>
                    </a:cubicBezTo>
                    <a:cubicBezTo>
                      <a:pt x="15633" y="29926"/>
                      <a:pt x="21623" y="28999"/>
                      <a:pt x="25382" y="28999"/>
                    </a:cubicBezTo>
                    <a:cubicBezTo>
                      <a:pt x="29142" y="28999"/>
                      <a:pt x="35132" y="29926"/>
                      <a:pt x="35858" y="30101"/>
                    </a:cubicBezTo>
                    <a:cubicBezTo>
                      <a:pt x="37237" y="30427"/>
                      <a:pt x="42600" y="41154"/>
                      <a:pt x="46711" y="41680"/>
                    </a:cubicBezTo>
                    <a:cubicBezTo>
                      <a:pt x="46748" y="41685"/>
                      <a:pt x="46784" y="41687"/>
                      <a:pt x="46820" y="41687"/>
                    </a:cubicBezTo>
                    <a:cubicBezTo>
                      <a:pt x="50764" y="41687"/>
                      <a:pt x="48996" y="13362"/>
                      <a:pt x="46711" y="10878"/>
                    </a:cubicBezTo>
                    <a:cubicBezTo>
                      <a:pt x="45683" y="9750"/>
                      <a:pt x="42851" y="8998"/>
                      <a:pt x="39994" y="8472"/>
                    </a:cubicBezTo>
                    <a:cubicBezTo>
                      <a:pt x="39167" y="5038"/>
                      <a:pt x="37162" y="2056"/>
                      <a:pt x="34430" y="1"/>
                    </a:cubicBezTo>
                    <a:lnTo>
                      <a:pt x="34430" y="9074"/>
                    </a:lnTo>
                    <a:cubicBezTo>
                      <a:pt x="34430" y="12908"/>
                      <a:pt x="31322" y="16016"/>
                      <a:pt x="27487" y="16016"/>
                    </a:cubicBezTo>
                    <a:lnTo>
                      <a:pt x="23277" y="16016"/>
                    </a:lnTo>
                    <a:cubicBezTo>
                      <a:pt x="19442" y="16016"/>
                      <a:pt x="16335" y="12908"/>
                      <a:pt x="16335" y="9074"/>
                    </a:cubicBezTo>
                    <a:lnTo>
                      <a:pt x="1633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4110549" y="2565090"/>
                <a:ext cx="29508" cy="34102"/>
              </a:xfrm>
              <a:custGeom>
                <a:rect b="b" l="l" r="r" t="t"/>
                <a:pathLst>
                  <a:path extrusionOk="0" h="928" w="803">
                    <a:moveTo>
                      <a:pt x="803" y="0"/>
                    </a:moveTo>
                    <a:lnTo>
                      <a:pt x="1" y="451"/>
                    </a:lnTo>
                    <a:lnTo>
                      <a:pt x="803" y="927"/>
                    </a:lnTo>
                    <a:lnTo>
                      <a:pt x="803"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4262533" y="1598975"/>
                <a:ext cx="618938" cy="676962"/>
              </a:xfrm>
              <a:custGeom>
                <a:rect b="b" l="l" r="r" t="t"/>
                <a:pathLst>
                  <a:path extrusionOk="0" h="18422" w="16843">
                    <a:moveTo>
                      <a:pt x="13283" y="5088"/>
                    </a:moveTo>
                    <a:cubicBezTo>
                      <a:pt x="13684" y="5088"/>
                      <a:pt x="13985" y="5389"/>
                      <a:pt x="13985" y="5765"/>
                    </a:cubicBezTo>
                    <a:lnTo>
                      <a:pt x="13985" y="14361"/>
                    </a:lnTo>
                    <a:cubicBezTo>
                      <a:pt x="13985" y="14737"/>
                      <a:pt x="13684" y="15038"/>
                      <a:pt x="13283" y="15038"/>
                    </a:cubicBezTo>
                    <a:lnTo>
                      <a:pt x="3559" y="15038"/>
                    </a:lnTo>
                    <a:cubicBezTo>
                      <a:pt x="3183" y="15038"/>
                      <a:pt x="2857" y="14737"/>
                      <a:pt x="2857" y="14361"/>
                    </a:cubicBezTo>
                    <a:lnTo>
                      <a:pt x="2857" y="5765"/>
                    </a:lnTo>
                    <a:cubicBezTo>
                      <a:pt x="2857" y="5389"/>
                      <a:pt x="3183" y="5088"/>
                      <a:pt x="3559" y="5088"/>
                    </a:cubicBezTo>
                    <a:close/>
                    <a:moveTo>
                      <a:pt x="8421" y="0"/>
                    </a:moveTo>
                    <a:cubicBezTo>
                      <a:pt x="5313" y="0"/>
                      <a:pt x="2406" y="953"/>
                      <a:pt x="0" y="2582"/>
                    </a:cubicBezTo>
                    <a:lnTo>
                      <a:pt x="0" y="12106"/>
                    </a:lnTo>
                    <a:cubicBezTo>
                      <a:pt x="0" y="15589"/>
                      <a:pt x="2832" y="18421"/>
                      <a:pt x="6316" y="18421"/>
                    </a:cubicBezTo>
                    <a:lnTo>
                      <a:pt x="10526" y="18421"/>
                    </a:lnTo>
                    <a:cubicBezTo>
                      <a:pt x="14010" y="18421"/>
                      <a:pt x="16842" y="15589"/>
                      <a:pt x="16842" y="12106"/>
                    </a:cubicBezTo>
                    <a:lnTo>
                      <a:pt x="16842" y="2582"/>
                    </a:lnTo>
                    <a:cubicBezTo>
                      <a:pt x="14436" y="953"/>
                      <a:pt x="11529" y="0"/>
                      <a:pt x="842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3860967" y="2217868"/>
                <a:ext cx="270829" cy="269874"/>
              </a:xfrm>
              <a:custGeom>
                <a:rect b="b" l="l" r="r" t="t"/>
                <a:pathLst>
                  <a:path extrusionOk="0" h="7344" w="7370">
                    <a:moveTo>
                      <a:pt x="3685" y="0"/>
                    </a:moveTo>
                    <a:cubicBezTo>
                      <a:pt x="1655" y="0"/>
                      <a:pt x="1" y="1630"/>
                      <a:pt x="1" y="3685"/>
                    </a:cubicBezTo>
                    <a:cubicBezTo>
                      <a:pt x="1" y="5715"/>
                      <a:pt x="1655" y="7344"/>
                      <a:pt x="3685" y="7344"/>
                    </a:cubicBezTo>
                    <a:cubicBezTo>
                      <a:pt x="5715" y="7344"/>
                      <a:pt x="7369" y="5715"/>
                      <a:pt x="7369" y="3685"/>
                    </a:cubicBezTo>
                    <a:cubicBezTo>
                      <a:pt x="7369" y="1630"/>
                      <a:pt x="5715" y="0"/>
                      <a:pt x="3685"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7" name="Google Shape;1787;p54"/>
            <p:cNvSpPr/>
            <p:nvPr/>
          </p:nvSpPr>
          <p:spPr>
            <a:xfrm>
              <a:off x="4402200" y="1724679"/>
              <a:ext cx="339600" cy="339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4835625" y="2030577"/>
              <a:ext cx="339600" cy="339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4402113" y="2178560"/>
              <a:ext cx="339600" cy="339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4172523" y="2216130"/>
              <a:ext cx="339600" cy="339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3978922" y="2028018"/>
              <a:ext cx="339600" cy="339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5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Metrics &amp; Analysis Methods</a:t>
            </a:r>
            <a:endParaRPr/>
          </a:p>
        </p:txBody>
      </p:sp>
      <p:sp>
        <p:nvSpPr>
          <p:cNvPr id="1794" name="Google Shape;1794;p55"/>
          <p:cNvSpPr txBox="1"/>
          <p:nvPr>
            <p:ph idx="1" type="subTitle"/>
          </p:nvPr>
        </p:nvSpPr>
        <p:spPr>
          <a:xfrm>
            <a:off x="3160056" y="2002172"/>
            <a:ext cx="3791700" cy="844200"/>
          </a:xfrm>
          <a:prstGeom prst="rect">
            <a:avLst/>
          </a:prstGeom>
        </p:spPr>
        <p:txBody>
          <a:bodyPr anchorCtr="0" anchor="t" bIns="91425" lIns="91425" spcFirstLastPara="1" rIns="91425" wrap="square" tIns="91425">
            <a:noAutofit/>
          </a:bodyPr>
          <a:lstStyle/>
          <a:p>
            <a:pPr indent="-325755" lvl="0" marL="457200" rtl="0" algn="l">
              <a:lnSpc>
                <a:spcPct val="105000"/>
              </a:lnSpc>
              <a:spcBef>
                <a:spcPts val="0"/>
              </a:spcBef>
              <a:spcAft>
                <a:spcPts val="0"/>
              </a:spcAft>
              <a:buSzPts val="1530"/>
              <a:buChar char="●"/>
            </a:pPr>
            <a:r>
              <a:rPr lang="en" sz="864"/>
              <a:t>Total penjualan per entitas</a:t>
            </a:r>
            <a:endParaRPr sz="864"/>
          </a:p>
          <a:p>
            <a:pPr indent="-325755" lvl="0" marL="457200" rtl="0" algn="l">
              <a:lnSpc>
                <a:spcPct val="105000"/>
              </a:lnSpc>
              <a:spcBef>
                <a:spcPts val="0"/>
              </a:spcBef>
              <a:spcAft>
                <a:spcPts val="0"/>
              </a:spcAft>
              <a:buSzPts val="1530"/>
              <a:buChar char="●"/>
            </a:pPr>
            <a:r>
              <a:rPr lang="en" sz="864"/>
              <a:t>Pertumbuhan tahunan</a:t>
            </a:r>
            <a:endParaRPr sz="864"/>
          </a:p>
          <a:p>
            <a:pPr indent="-325755" lvl="0" marL="457200" rtl="0" algn="l">
              <a:lnSpc>
                <a:spcPct val="105000"/>
              </a:lnSpc>
              <a:spcBef>
                <a:spcPts val="0"/>
              </a:spcBef>
              <a:spcAft>
                <a:spcPts val="0"/>
              </a:spcAft>
              <a:buSzPts val="1530"/>
              <a:buChar char="●"/>
            </a:pPr>
            <a:r>
              <a:rPr lang="en" sz="864"/>
              <a:t>Distribusi pangsa pasar</a:t>
            </a:r>
            <a:endParaRPr sz="864"/>
          </a:p>
        </p:txBody>
      </p:sp>
      <p:sp>
        <p:nvSpPr>
          <p:cNvPr id="1795" name="Google Shape;1795;p55"/>
          <p:cNvSpPr/>
          <p:nvPr/>
        </p:nvSpPr>
        <p:spPr>
          <a:xfrm>
            <a:off x="2192244" y="1857250"/>
            <a:ext cx="815400" cy="815400"/>
          </a:xfrm>
          <a:prstGeom prst="rect">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2192244" y="3286950"/>
            <a:ext cx="815400" cy="815400"/>
          </a:xfrm>
          <a:prstGeom prst="rect">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txBox="1"/>
          <p:nvPr>
            <p:ph idx="2" type="subTitle"/>
          </p:nvPr>
        </p:nvSpPr>
        <p:spPr>
          <a:xfrm>
            <a:off x="3160050" y="3431850"/>
            <a:ext cx="3716100" cy="1019700"/>
          </a:xfrm>
          <a:prstGeom prst="rect">
            <a:avLst/>
          </a:prstGeom>
        </p:spPr>
        <p:txBody>
          <a:bodyPr anchorCtr="0" anchor="t" bIns="91425" lIns="91425" spcFirstLastPara="1" rIns="91425" wrap="square" tIns="91425">
            <a:normAutofit fontScale="62500" lnSpcReduction="10000"/>
          </a:bodyPr>
          <a:lstStyle/>
          <a:p>
            <a:pPr indent="-339725" lvl="0" marL="457200" rtl="0" algn="l">
              <a:spcBef>
                <a:spcPts val="0"/>
              </a:spcBef>
              <a:spcAft>
                <a:spcPts val="0"/>
              </a:spcAft>
              <a:buSzPct val="200000"/>
              <a:buChar char="●"/>
            </a:pPr>
            <a:r>
              <a:rPr lang="en"/>
              <a:t>Deskriptif: Tren historis</a:t>
            </a:r>
            <a:endParaRPr/>
          </a:p>
          <a:p>
            <a:pPr indent="-339725" lvl="0" marL="457200" rtl="0" algn="l">
              <a:spcBef>
                <a:spcPts val="0"/>
              </a:spcBef>
              <a:spcAft>
                <a:spcPts val="0"/>
              </a:spcAft>
              <a:buSzPct val="200000"/>
              <a:buChar char="●"/>
            </a:pPr>
            <a:r>
              <a:rPr lang="en"/>
              <a:t>Komparatif: Perbandingan antar entitas</a:t>
            </a:r>
            <a:endParaRPr/>
          </a:p>
          <a:p>
            <a:pPr indent="-339725" lvl="0" marL="457200" rtl="0" algn="l">
              <a:spcBef>
                <a:spcPts val="0"/>
              </a:spcBef>
              <a:spcAft>
                <a:spcPts val="0"/>
              </a:spcAft>
              <a:buSzPct val="200000"/>
              <a:buChar char="●"/>
            </a:pPr>
            <a:r>
              <a:rPr lang="en"/>
              <a:t>Segmentasi: Preferensi pasar berdasarkan data</a:t>
            </a:r>
            <a:endParaRPr/>
          </a:p>
        </p:txBody>
      </p:sp>
      <p:sp>
        <p:nvSpPr>
          <p:cNvPr id="1798" name="Google Shape;1798;p55"/>
          <p:cNvSpPr txBox="1"/>
          <p:nvPr>
            <p:ph idx="3" type="subTitle"/>
          </p:nvPr>
        </p:nvSpPr>
        <p:spPr>
          <a:xfrm>
            <a:off x="3160056" y="1734809"/>
            <a:ext cx="37917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Performance Indicators</a:t>
            </a:r>
            <a:endParaRPr/>
          </a:p>
        </p:txBody>
      </p:sp>
      <p:sp>
        <p:nvSpPr>
          <p:cNvPr id="1799" name="Google Shape;1799;p55"/>
          <p:cNvSpPr txBox="1"/>
          <p:nvPr>
            <p:ph idx="4" type="subTitle"/>
          </p:nvPr>
        </p:nvSpPr>
        <p:spPr>
          <a:xfrm>
            <a:off x="3160056" y="3164524"/>
            <a:ext cx="3791700" cy="4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Methods</a:t>
            </a:r>
            <a:endParaRPr/>
          </a:p>
        </p:txBody>
      </p:sp>
      <p:sp>
        <p:nvSpPr>
          <p:cNvPr id="1800" name="Google Shape;1800;p55"/>
          <p:cNvSpPr/>
          <p:nvPr/>
        </p:nvSpPr>
        <p:spPr>
          <a:xfrm>
            <a:off x="2383203" y="2016549"/>
            <a:ext cx="433497" cy="496807"/>
          </a:xfrm>
          <a:custGeom>
            <a:rect b="b" l="l" r="r" t="t"/>
            <a:pathLst>
              <a:path extrusionOk="0" h="4622" w="4033">
                <a:moveTo>
                  <a:pt x="991" y="4086"/>
                </a:moveTo>
                <a:lnTo>
                  <a:pt x="1348" y="3962"/>
                </a:lnTo>
                <a:lnTo>
                  <a:pt x="1553" y="3516"/>
                </a:lnTo>
                <a:lnTo>
                  <a:pt x="1151" y="2391"/>
                </a:lnTo>
                <a:lnTo>
                  <a:pt x="705" y="2177"/>
                </a:lnTo>
                <a:lnTo>
                  <a:pt x="349" y="2311"/>
                </a:lnTo>
                <a:lnTo>
                  <a:pt x="295" y="2409"/>
                </a:lnTo>
                <a:lnTo>
                  <a:pt x="268" y="2320"/>
                </a:lnTo>
                <a:lnTo>
                  <a:pt x="268" y="2061"/>
                </a:lnTo>
                <a:cubicBezTo>
                  <a:pt x="268" y="1633"/>
                  <a:pt x="429" y="1223"/>
                  <a:pt x="688" y="920"/>
                </a:cubicBezTo>
                <a:lnTo>
                  <a:pt x="795" y="1027"/>
                </a:lnTo>
                <a:cubicBezTo>
                  <a:pt x="928" y="1160"/>
                  <a:pt x="1151" y="1178"/>
                  <a:pt x="1312" y="1062"/>
                </a:cubicBezTo>
                <a:cubicBezTo>
                  <a:pt x="1722" y="777"/>
                  <a:pt x="2302" y="777"/>
                  <a:pt x="2713" y="1062"/>
                </a:cubicBezTo>
                <a:cubicBezTo>
                  <a:pt x="2873" y="1178"/>
                  <a:pt x="3096" y="1160"/>
                  <a:pt x="3230" y="1027"/>
                </a:cubicBezTo>
                <a:lnTo>
                  <a:pt x="3337" y="920"/>
                </a:lnTo>
                <a:cubicBezTo>
                  <a:pt x="3596" y="1223"/>
                  <a:pt x="3756" y="1633"/>
                  <a:pt x="3756" y="2061"/>
                </a:cubicBezTo>
                <a:lnTo>
                  <a:pt x="3756" y="2320"/>
                </a:lnTo>
                <a:lnTo>
                  <a:pt x="3730" y="2409"/>
                </a:lnTo>
                <a:lnTo>
                  <a:pt x="3676" y="2302"/>
                </a:lnTo>
                <a:lnTo>
                  <a:pt x="3319" y="2177"/>
                </a:lnTo>
                <a:lnTo>
                  <a:pt x="2873" y="2383"/>
                </a:lnTo>
                <a:lnTo>
                  <a:pt x="2472" y="3507"/>
                </a:lnTo>
                <a:lnTo>
                  <a:pt x="2677" y="3953"/>
                </a:lnTo>
                <a:lnTo>
                  <a:pt x="3034" y="4086"/>
                </a:lnTo>
                <a:lnTo>
                  <a:pt x="3132" y="4042"/>
                </a:lnTo>
                <a:lnTo>
                  <a:pt x="3052" y="4265"/>
                </a:lnTo>
                <a:cubicBezTo>
                  <a:pt x="3034" y="4318"/>
                  <a:pt x="2980" y="4354"/>
                  <a:pt x="2927" y="4354"/>
                </a:cubicBezTo>
                <a:lnTo>
                  <a:pt x="1874" y="4354"/>
                </a:lnTo>
                <a:lnTo>
                  <a:pt x="1874" y="4622"/>
                </a:lnTo>
                <a:lnTo>
                  <a:pt x="2927" y="4622"/>
                </a:lnTo>
                <a:cubicBezTo>
                  <a:pt x="3087" y="4622"/>
                  <a:pt x="3239" y="4515"/>
                  <a:pt x="3301" y="4363"/>
                </a:cubicBezTo>
                <a:cubicBezTo>
                  <a:pt x="3328" y="4292"/>
                  <a:pt x="3846" y="2873"/>
                  <a:pt x="4033" y="2383"/>
                </a:cubicBezTo>
                <a:lnTo>
                  <a:pt x="4033" y="2061"/>
                </a:lnTo>
                <a:cubicBezTo>
                  <a:pt x="4033" y="928"/>
                  <a:pt x="3087" y="1"/>
                  <a:pt x="1945" y="36"/>
                </a:cubicBezTo>
                <a:cubicBezTo>
                  <a:pt x="875" y="72"/>
                  <a:pt x="1" y="991"/>
                  <a:pt x="1" y="2070"/>
                </a:cubicBezTo>
                <a:lnTo>
                  <a:pt x="1" y="2347"/>
                </a:lnTo>
                <a:lnTo>
                  <a:pt x="545" y="388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55"/>
          <p:cNvGrpSpPr/>
          <p:nvPr/>
        </p:nvGrpSpPr>
        <p:grpSpPr>
          <a:xfrm>
            <a:off x="2426305" y="3448181"/>
            <a:ext cx="347299" cy="492941"/>
            <a:chOff x="1883086" y="1439668"/>
            <a:chExt cx="347299" cy="492941"/>
          </a:xfrm>
        </p:grpSpPr>
        <p:sp>
          <p:nvSpPr>
            <p:cNvPr id="1802" name="Google Shape;1802;p55"/>
            <p:cNvSpPr/>
            <p:nvPr/>
          </p:nvSpPr>
          <p:spPr>
            <a:xfrm>
              <a:off x="2027982" y="1439668"/>
              <a:ext cx="100716" cy="203366"/>
            </a:xfrm>
            <a:custGeom>
              <a:rect b="b" l="l" r="r" t="t"/>
              <a:pathLst>
                <a:path extrusionOk="0" h="1892" w="937">
                  <a:moveTo>
                    <a:pt x="535" y="803"/>
                  </a:moveTo>
                  <a:lnTo>
                    <a:pt x="401" y="803"/>
                  </a:lnTo>
                  <a:lnTo>
                    <a:pt x="401" y="660"/>
                  </a:lnTo>
                  <a:cubicBezTo>
                    <a:pt x="401" y="446"/>
                    <a:pt x="580" y="268"/>
                    <a:pt x="794" y="268"/>
                  </a:cubicBezTo>
                  <a:lnTo>
                    <a:pt x="937" y="268"/>
                  </a:lnTo>
                  <a:lnTo>
                    <a:pt x="937" y="0"/>
                  </a:lnTo>
                  <a:lnTo>
                    <a:pt x="794" y="0"/>
                  </a:lnTo>
                  <a:cubicBezTo>
                    <a:pt x="428" y="0"/>
                    <a:pt x="134" y="295"/>
                    <a:pt x="134" y="660"/>
                  </a:cubicBezTo>
                  <a:lnTo>
                    <a:pt x="134" y="803"/>
                  </a:lnTo>
                  <a:lnTo>
                    <a:pt x="0" y="803"/>
                  </a:lnTo>
                  <a:lnTo>
                    <a:pt x="0" y="1892"/>
                  </a:lnTo>
                  <a:lnTo>
                    <a:pt x="535" y="189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1926297" y="1542215"/>
              <a:ext cx="260872" cy="390395"/>
            </a:xfrm>
            <a:custGeom>
              <a:rect b="b" l="l" r="r" t="t"/>
              <a:pathLst>
                <a:path extrusionOk="0" h="3632" w="2427">
                  <a:moveTo>
                    <a:pt x="1214" y="3632"/>
                  </a:moveTo>
                  <a:cubicBezTo>
                    <a:pt x="1499" y="3632"/>
                    <a:pt x="1802" y="3551"/>
                    <a:pt x="2150" y="3284"/>
                  </a:cubicBezTo>
                  <a:cubicBezTo>
                    <a:pt x="2329" y="2187"/>
                    <a:pt x="2427" y="1633"/>
                    <a:pt x="2427" y="527"/>
                  </a:cubicBezTo>
                  <a:lnTo>
                    <a:pt x="2427" y="447"/>
                  </a:lnTo>
                  <a:lnTo>
                    <a:pt x="1749" y="1"/>
                  </a:lnTo>
                  <a:lnTo>
                    <a:pt x="1749" y="1205"/>
                  </a:lnTo>
                  <a:lnTo>
                    <a:pt x="678" y="1205"/>
                  </a:lnTo>
                  <a:lnTo>
                    <a:pt x="678" y="1"/>
                  </a:lnTo>
                  <a:lnTo>
                    <a:pt x="0" y="447"/>
                  </a:lnTo>
                  <a:lnTo>
                    <a:pt x="0" y="527"/>
                  </a:lnTo>
                  <a:cubicBezTo>
                    <a:pt x="0" y="1633"/>
                    <a:pt x="99" y="2195"/>
                    <a:pt x="286" y="3302"/>
                  </a:cubicBezTo>
                  <a:cubicBezTo>
                    <a:pt x="696" y="3605"/>
                    <a:pt x="1071" y="3632"/>
                    <a:pt x="1214" y="36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2192872" y="1751284"/>
              <a:ext cx="37513" cy="104693"/>
            </a:xfrm>
            <a:custGeom>
              <a:rect b="b" l="l" r="r" t="t"/>
              <a:pathLst>
                <a:path extrusionOk="0" h="974" w="349">
                  <a:moveTo>
                    <a:pt x="348" y="126"/>
                  </a:moveTo>
                  <a:lnTo>
                    <a:pt x="143" y="1"/>
                  </a:lnTo>
                  <a:cubicBezTo>
                    <a:pt x="107" y="304"/>
                    <a:pt x="54" y="625"/>
                    <a:pt x="0" y="973"/>
                  </a:cubicBezTo>
                  <a:lnTo>
                    <a:pt x="348" y="8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1883086" y="1751284"/>
              <a:ext cx="37513" cy="104693"/>
            </a:xfrm>
            <a:custGeom>
              <a:rect b="b" l="l" r="r" t="t"/>
              <a:pathLst>
                <a:path extrusionOk="0" h="974" w="349">
                  <a:moveTo>
                    <a:pt x="206" y="1"/>
                  </a:moveTo>
                  <a:lnTo>
                    <a:pt x="1" y="126"/>
                  </a:lnTo>
                  <a:lnTo>
                    <a:pt x="1" y="839"/>
                  </a:lnTo>
                  <a:lnTo>
                    <a:pt x="349" y="973"/>
                  </a:lnTo>
                  <a:cubicBezTo>
                    <a:pt x="286" y="616"/>
                    <a:pt x="242" y="304"/>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5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 Process</a:t>
            </a:r>
            <a:endParaRPr/>
          </a:p>
        </p:txBody>
      </p:sp>
      <p:pic>
        <p:nvPicPr>
          <p:cNvPr id="1811" name="Google Shape;1811;p56"/>
          <p:cNvPicPr preferRelativeResize="0"/>
          <p:nvPr/>
        </p:nvPicPr>
        <p:blipFill>
          <a:blip r:embed="rId3">
            <a:alphaModFix/>
          </a:blip>
          <a:stretch>
            <a:fillRect/>
          </a:stretch>
        </p:blipFill>
        <p:spPr>
          <a:xfrm>
            <a:off x="720000" y="1478875"/>
            <a:ext cx="2447225" cy="2305650"/>
          </a:xfrm>
          <a:prstGeom prst="rect">
            <a:avLst/>
          </a:prstGeom>
          <a:noFill/>
          <a:ln>
            <a:noFill/>
          </a:ln>
        </p:spPr>
      </p:pic>
      <p:sp>
        <p:nvSpPr>
          <p:cNvPr id="1812" name="Google Shape;1812;p56"/>
          <p:cNvSpPr txBox="1"/>
          <p:nvPr/>
        </p:nvSpPr>
        <p:spPr>
          <a:xfrm>
            <a:off x="749025" y="1249000"/>
            <a:ext cx="1417500" cy="1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Karla"/>
                <a:ea typeface="Karla"/>
                <a:cs typeface="Karla"/>
                <a:sym typeface="Karla"/>
              </a:rPr>
              <a:t>Original Data</a:t>
            </a:r>
            <a:endParaRPr>
              <a:solidFill>
                <a:schemeClr val="dk1"/>
              </a:solidFill>
              <a:latin typeface="Karla"/>
              <a:ea typeface="Karla"/>
              <a:cs typeface="Karla"/>
              <a:sym typeface="Karla"/>
            </a:endParaRPr>
          </a:p>
        </p:txBody>
      </p:sp>
      <p:pic>
        <p:nvPicPr>
          <p:cNvPr id="1813" name="Google Shape;1813;p56"/>
          <p:cNvPicPr preferRelativeResize="0"/>
          <p:nvPr/>
        </p:nvPicPr>
        <p:blipFill>
          <a:blip r:embed="rId4">
            <a:alphaModFix/>
          </a:blip>
          <a:stretch>
            <a:fillRect/>
          </a:stretch>
        </p:blipFill>
        <p:spPr>
          <a:xfrm>
            <a:off x="3644750" y="1478875"/>
            <a:ext cx="1634775" cy="2460949"/>
          </a:xfrm>
          <a:prstGeom prst="rect">
            <a:avLst/>
          </a:prstGeom>
          <a:noFill/>
          <a:ln>
            <a:noFill/>
          </a:ln>
        </p:spPr>
      </p:pic>
      <p:sp>
        <p:nvSpPr>
          <p:cNvPr id="1814" name="Google Shape;1814;p56"/>
          <p:cNvSpPr txBox="1"/>
          <p:nvPr/>
        </p:nvSpPr>
        <p:spPr>
          <a:xfrm>
            <a:off x="3548975" y="1112100"/>
            <a:ext cx="1912500" cy="1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Empty Values &amp; Duplicated Rows Check</a:t>
            </a:r>
            <a:endParaRPr sz="1200">
              <a:solidFill>
                <a:schemeClr val="dk1"/>
              </a:solidFill>
              <a:latin typeface="Karla"/>
              <a:ea typeface="Karla"/>
              <a:cs typeface="Karla"/>
              <a:sym typeface="Karla"/>
            </a:endParaRPr>
          </a:p>
        </p:txBody>
      </p:sp>
      <p:pic>
        <p:nvPicPr>
          <p:cNvPr id="1815" name="Google Shape;1815;p56"/>
          <p:cNvPicPr preferRelativeResize="0"/>
          <p:nvPr/>
        </p:nvPicPr>
        <p:blipFill>
          <a:blip r:embed="rId5">
            <a:alphaModFix/>
          </a:blip>
          <a:stretch>
            <a:fillRect/>
          </a:stretch>
        </p:blipFill>
        <p:spPr>
          <a:xfrm>
            <a:off x="5461474" y="1859475"/>
            <a:ext cx="3350175" cy="1544450"/>
          </a:xfrm>
          <a:prstGeom prst="rect">
            <a:avLst/>
          </a:prstGeom>
          <a:noFill/>
          <a:ln>
            <a:noFill/>
          </a:ln>
        </p:spPr>
      </p:pic>
      <p:sp>
        <p:nvSpPr>
          <p:cNvPr id="1816" name="Google Shape;1816;p56"/>
          <p:cNvSpPr txBox="1"/>
          <p:nvPr/>
        </p:nvSpPr>
        <p:spPr>
          <a:xfrm>
            <a:off x="5461475" y="1677375"/>
            <a:ext cx="3350100" cy="18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Karla"/>
                <a:ea typeface="Karla"/>
                <a:cs typeface="Karla"/>
                <a:sym typeface="Karla"/>
              </a:rPr>
              <a:t>Cleaning</a:t>
            </a:r>
            <a:endParaRPr sz="1200">
              <a:solidFill>
                <a:schemeClr val="dk1"/>
              </a:solidFill>
              <a:latin typeface="Karla"/>
              <a:ea typeface="Karla"/>
              <a:cs typeface="Karla"/>
              <a:sym typeface="Karla"/>
            </a:endParaRPr>
          </a:p>
        </p:txBody>
      </p:sp>
      <p:sp>
        <p:nvSpPr>
          <p:cNvPr id="1817" name="Google Shape;1817;p56"/>
          <p:cNvSpPr txBox="1"/>
          <p:nvPr/>
        </p:nvSpPr>
        <p:spPr>
          <a:xfrm>
            <a:off x="768175" y="4141625"/>
            <a:ext cx="8043300" cy="5076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chemeClr val="dk1"/>
                </a:solidFill>
                <a:latin typeface="Karla"/>
                <a:ea typeface="Karla"/>
                <a:cs typeface="Karla"/>
                <a:sym typeface="Karla"/>
              </a:rPr>
              <a:t>Notes:</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Karena saya tidak dapat memperoleh informasi mengenai sel kosong pada kolom Year, baris-baris tersebut akan dihapus.</a:t>
            </a:r>
            <a:endParaRPr>
              <a:solidFill>
                <a:schemeClr val="dk1"/>
              </a:solidFill>
              <a:latin typeface="Karla"/>
              <a:ea typeface="Karla"/>
              <a:cs typeface="Karla"/>
              <a:sym typeface="Karla"/>
            </a:endParaRPr>
          </a:p>
          <a:p>
            <a:pPr indent="0" lvl="0" marL="0" rtl="0" algn="l">
              <a:spcBef>
                <a:spcPts val="0"/>
              </a:spcBef>
              <a:spcAft>
                <a:spcPts val="0"/>
              </a:spcAft>
              <a:buNone/>
            </a:pPr>
            <a:r>
              <a:rPr lang="en">
                <a:solidFill>
                  <a:schemeClr val="dk1"/>
                </a:solidFill>
                <a:latin typeface="Karla"/>
                <a:ea typeface="Karla"/>
                <a:cs typeface="Karla"/>
                <a:sym typeface="Karla"/>
              </a:rPr>
              <a:t>Sementara itu, sel kosong pada kolom Publisher akan diganti dengan "Unknown" untuk meminimalkan dampak pembersihan data terhadap analisis.</a:t>
            </a:r>
            <a:endParaRPr>
              <a:solidFill>
                <a:schemeClr val="dk1"/>
              </a:solidFill>
              <a:latin typeface="Karla"/>
              <a:ea typeface="Karla"/>
              <a:cs typeface="Karla"/>
              <a:sym typeface="Karl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57"/>
          <p:cNvSpPr txBox="1"/>
          <p:nvPr>
            <p:ph type="title"/>
          </p:nvPr>
        </p:nvSpPr>
        <p:spPr>
          <a:xfrm>
            <a:off x="4623900" y="1912650"/>
            <a:ext cx="36363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Penjelasan Genre Video Game</a:t>
            </a:r>
            <a:endParaRPr/>
          </a:p>
        </p:txBody>
      </p:sp>
      <p:sp>
        <p:nvSpPr>
          <p:cNvPr id="1823" name="Google Shape;1823;p57"/>
          <p:cNvSpPr txBox="1"/>
          <p:nvPr>
            <p:ph idx="1" type="subTitle"/>
          </p:nvPr>
        </p:nvSpPr>
        <p:spPr>
          <a:xfrm>
            <a:off x="4623900" y="2409150"/>
            <a:ext cx="4056000" cy="1359000"/>
          </a:xfrm>
          <a:prstGeom prst="rect">
            <a:avLst/>
          </a:prstGeom>
        </p:spPr>
        <p:txBody>
          <a:bodyPr anchorCtr="0" anchor="t" bIns="91425" lIns="91425" spcFirstLastPara="1" rIns="91425" wrap="square" tIns="91425">
            <a:normAutofit fontScale="70000" lnSpcReduction="20000"/>
          </a:bodyPr>
          <a:lstStyle/>
          <a:p>
            <a:pPr indent="0" lvl="0" marL="0" marR="0" rtl="0" algn="l">
              <a:spcBef>
                <a:spcPts val="1200"/>
              </a:spcBef>
              <a:spcAft>
                <a:spcPts val="1200"/>
              </a:spcAft>
              <a:buNone/>
            </a:pPr>
            <a:r>
              <a:rPr lang="en"/>
              <a:t>Genre video game adalah kategori spesifik dari game yang dikelompokkan berdasarkan karakteristik gameplay yang serupa. Genre video game biasanya tidak didefinisikan berdasarkan latar cerita, alur cerita, atau media permainannya, melainkan berdasarkan cara pemain berinteraksi dengan game tersebut. Pada dasarnya, genre adalah klasifikasi yang diberikan pada sebuah video game terutama berdasarkan gameplay-nya (jenis interaksi), bukan pada fitur visual atau naratifnya.</a:t>
            </a:r>
            <a:endParaRPr/>
          </a:p>
        </p:txBody>
      </p:sp>
      <p:grpSp>
        <p:nvGrpSpPr>
          <p:cNvPr id="1824" name="Google Shape;1824;p57"/>
          <p:cNvGrpSpPr/>
          <p:nvPr/>
        </p:nvGrpSpPr>
        <p:grpSpPr>
          <a:xfrm>
            <a:off x="883800" y="1184450"/>
            <a:ext cx="3410400" cy="2787550"/>
            <a:chOff x="935975" y="1184450"/>
            <a:chExt cx="3410400" cy="2787550"/>
          </a:xfrm>
        </p:grpSpPr>
        <p:sp>
          <p:nvSpPr>
            <p:cNvPr id="1825" name="Google Shape;1825;p57"/>
            <p:cNvSpPr/>
            <p:nvPr/>
          </p:nvSpPr>
          <p:spPr>
            <a:xfrm>
              <a:off x="2069451" y="3558858"/>
              <a:ext cx="1143193" cy="413142"/>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gradFill>
              <a:gsLst>
                <a:gs pos="0">
                  <a:schemeClr val="accent3">
                    <a:alpha val="40000"/>
                  </a:schemeClr>
                </a:gs>
                <a:gs pos="100000">
                  <a:schemeClr val="accent1">
                    <a:alpha val="4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7"/>
            <p:cNvSpPr/>
            <p:nvPr/>
          </p:nvSpPr>
          <p:spPr>
            <a:xfrm>
              <a:off x="935975" y="1184450"/>
              <a:ext cx="3410400" cy="2372700"/>
            </a:xfrm>
            <a:prstGeom prst="roundRect">
              <a:avLst>
                <a:gd fmla="val 0" name="adj"/>
              </a:avLst>
            </a:prstGeom>
            <a:gradFill>
              <a:gsLst>
                <a:gs pos="0">
                  <a:schemeClr val="accent2">
                    <a:alpha val="40000"/>
                  </a:schemeClr>
                </a:gs>
                <a:gs pos="100000">
                  <a:schemeClr val="accent1">
                    <a:alpha val="4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7" name="Google Shape;1827;p57" title="download.png"/>
          <p:cNvPicPr preferRelativeResize="0"/>
          <p:nvPr/>
        </p:nvPicPr>
        <p:blipFill rotWithShape="1">
          <a:blip r:embed="rId3">
            <a:alphaModFix/>
          </a:blip>
          <a:srcRect b="0" l="5650" r="5650" t="0"/>
          <a:stretch/>
        </p:blipFill>
        <p:spPr>
          <a:xfrm>
            <a:off x="1002225" y="1400153"/>
            <a:ext cx="3173400" cy="1785000"/>
          </a:xfrm>
          <a:prstGeom prst="roundRect">
            <a:avLst>
              <a:gd fmla="val 0"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58"/>
          <p:cNvSpPr txBox="1"/>
          <p:nvPr>
            <p:ph type="title"/>
          </p:nvPr>
        </p:nvSpPr>
        <p:spPr>
          <a:xfrm>
            <a:off x="1547400" y="420425"/>
            <a:ext cx="60492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Kenapa Menggunakan Arima?</a:t>
            </a:r>
            <a:endParaRPr/>
          </a:p>
        </p:txBody>
      </p:sp>
      <p:sp>
        <p:nvSpPr>
          <p:cNvPr id="1833" name="Google Shape;1833;p58"/>
          <p:cNvSpPr txBox="1"/>
          <p:nvPr>
            <p:ph idx="1" type="subTitle"/>
          </p:nvPr>
        </p:nvSpPr>
        <p:spPr>
          <a:xfrm>
            <a:off x="605925" y="1355250"/>
            <a:ext cx="8325900" cy="3265500"/>
          </a:xfrm>
          <a:prstGeom prst="rect">
            <a:avLst/>
          </a:prstGeom>
        </p:spPr>
        <p:txBody>
          <a:bodyPr anchorCtr="0" anchor="t" bIns="91425" lIns="91425" spcFirstLastPara="1" rIns="91425" wrap="square" tIns="91425">
            <a:normAutofit fontScale="62500" lnSpcReduction="20000"/>
          </a:bodyPr>
          <a:lstStyle/>
          <a:p>
            <a:pPr indent="0" lvl="0" marL="0" marR="0" rtl="0" algn="l">
              <a:spcBef>
                <a:spcPts val="1200"/>
              </a:spcBef>
              <a:spcAft>
                <a:spcPts val="0"/>
              </a:spcAft>
              <a:buNone/>
            </a:pPr>
            <a:r>
              <a:rPr lang="en"/>
              <a:t>1️⃣ ARIMA cocok untuk data time series tahunan</a:t>
            </a:r>
            <a:endParaRPr/>
          </a:p>
          <a:p>
            <a:pPr indent="-284162" lvl="0" marL="457200" marR="0" rtl="0" algn="l">
              <a:spcBef>
                <a:spcPts val="1200"/>
              </a:spcBef>
              <a:spcAft>
                <a:spcPts val="0"/>
              </a:spcAft>
              <a:buSzPct val="100000"/>
              <a:buChar char="●"/>
            </a:pPr>
            <a:r>
              <a:rPr lang="en"/>
              <a:t>ARIMA dirancang khusus untuk memodelkan dan memprediksi data berdasarkan pola historis antar waktu, termasuk tren dan fluktuasi.</a:t>
            </a:r>
            <a:endParaRPr/>
          </a:p>
          <a:p>
            <a:pPr indent="0" lvl="0" marL="0" marR="0" rtl="0" algn="l">
              <a:spcBef>
                <a:spcPts val="1200"/>
              </a:spcBef>
              <a:spcAft>
                <a:spcPts val="0"/>
              </a:spcAft>
              <a:buNone/>
            </a:pPr>
            <a:r>
              <a:rPr lang="en"/>
              <a:t>2️⃣ ARIMA mempertimbangkan tren &amp; koreksi otomatis</a:t>
            </a:r>
            <a:endParaRPr/>
          </a:p>
          <a:p>
            <a:pPr indent="-284162" lvl="0" marL="457200" marR="0" rtl="0" algn="l">
              <a:spcBef>
                <a:spcPts val="1200"/>
              </a:spcBef>
              <a:spcAft>
                <a:spcPts val="0"/>
              </a:spcAft>
              <a:buSzPct val="100000"/>
              <a:buChar char="●"/>
            </a:pPr>
            <a:r>
              <a:rPr lang="en"/>
              <a:t> hasilnya lebih realistis dan konservatif, terutama saat data mulai stagnan atau menurun.</a:t>
            </a:r>
            <a:endParaRPr/>
          </a:p>
          <a:p>
            <a:pPr indent="0" lvl="0" marL="0" marR="0" rtl="0" algn="l">
              <a:spcBef>
                <a:spcPts val="1200"/>
              </a:spcBef>
              <a:spcAft>
                <a:spcPts val="0"/>
              </a:spcAft>
              <a:buNone/>
            </a:pPr>
            <a:r>
              <a:rPr lang="en"/>
              <a:t>3️⃣ Menghindari </a:t>
            </a:r>
            <a:r>
              <a:rPr lang="en"/>
              <a:t>over forecasting</a:t>
            </a:r>
            <a:endParaRPr/>
          </a:p>
          <a:p>
            <a:pPr indent="-284162" lvl="0" marL="457200" marR="0" rtl="0" algn="l">
              <a:spcBef>
                <a:spcPts val="1200"/>
              </a:spcBef>
              <a:spcAft>
                <a:spcPts val="0"/>
              </a:spcAft>
              <a:buSzPct val="100000"/>
              <a:buChar char="●"/>
            </a:pPr>
            <a:r>
              <a:rPr lang="en"/>
              <a:t>Model linier cenderung terus menaikkan nilai prediksi walaupun tren historis sudah melandai. ARIMA tidak akan memaksakan tren naik jika pola historis menunjukkan kejenuhan.</a:t>
            </a:r>
            <a:endParaRPr/>
          </a:p>
          <a:p>
            <a:pPr indent="0" lvl="0" marL="0" marR="0" rtl="0" algn="l">
              <a:spcBef>
                <a:spcPts val="1200"/>
              </a:spcBef>
              <a:spcAft>
                <a:spcPts val="0"/>
              </a:spcAft>
              <a:buNone/>
            </a:pPr>
            <a:r>
              <a:rPr lang="en"/>
              <a:t>4️⃣ Fleksibel terhadap pola genre yang berbeda-beda</a:t>
            </a:r>
            <a:endParaRPr/>
          </a:p>
          <a:p>
            <a:pPr indent="-284162" lvl="0" marL="457200" marR="0" rtl="0" algn="l">
              <a:spcBef>
                <a:spcPts val="1200"/>
              </a:spcBef>
              <a:spcAft>
                <a:spcPts val="0"/>
              </a:spcAft>
              <a:buSzPct val="100000"/>
              <a:buChar char="●"/>
            </a:pPr>
            <a:r>
              <a:rPr lang="en"/>
              <a:t>Karena tiap genre punya karakteristik unik (ada yang naik, stagnan, atau fluktuatif), ARIMA dapat menangani semuanya tanpa perlu satu model yang sama.</a:t>
            </a:r>
            <a:endParaRPr/>
          </a:p>
          <a:p>
            <a:pPr indent="0" lvl="0" marL="0" marR="0" rtl="0" algn="l">
              <a:spcBef>
                <a:spcPts val="1200"/>
              </a:spcBef>
              <a:spcAft>
                <a:spcPts val="0"/>
              </a:spcAft>
              <a:buNone/>
            </a:pPr>
            <a:r>
              <a:rPr lang="en"/>
              <a:t>🧠 Kesimpulan</a:t>
            </a:r>
            <a:endParaRPr/>
          </a:p>
          <a:p>
            <a:pPr indent="0" lvl="0" marL="0" marR="0" rtl="0" algn="l">
              <a:spcBef>
                <a:spcPts val="1200"/>
              </a:spcBef>
              <a:spcAft>
                <a:spcPts val="1200"/>
              </a:spcAft>
              <a:buNone/>
            </a:pPr>
            <a:r>
              <a:rPr lang="en"/>
              <a:t>Kenapa menggunakan ARIMA?, karena ia mampu menghasilkan prediksi yang lebih realistis dan akurat untuk data penjualan tahunan yang bersifat time series, dengan mempertimbangkan fluktuasi historis, tren, dan kejenuhan pasar.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32"/>
          <p:cNvSpPr txBox="1"/>
          <p:nvPr>
            <p:ph type="title"/>
          </p:nvPr>
        </p:nvSpPr>
        <p:spPr>
          <a:xfrm>
            <a:off x="720000" y="3479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Executive Summary - </a:t>
            </a:r>
            <a:r>
              <a:rPr lang="en"/>
              <a:t>Arah Strategi Bisnis</a:t>
            </a:r>
            <a:endParaRPr/>
          </a:p>
        </p:txBody>
      </p:sp>
      <p:sp>
        <p:nvSpPr>
          <p:cNvPr id="1211" name="Google Shape;1211;p32"/>
          <p:cNvSpPr txBox="1"/>
          <p:nvPr>
            <p:ph idx="1" type="subTitle"/>
          </p:nvPr>
        </p:nvSpPr>
        <p:spPr>
          <a:xfrm>
            <a:off x="907175" y="1133900"/>
            <a:ext cx="7516800" cy="3539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300"/>
              <a:t>Arah Strategi yang Direkomendasikan:</a:t>
            </a:r>
            <a:endParaRPr sz="1300"/>
          </a:p>
          <a:p>
            <a:pPr indent="-311150" lvl="0" marL="457200" rtl="0" algn="l">
              <a:spcBef>
                <a:spcPts val="1200"/>
              </a:spcBef>
              <a:spcAft>
                <a:spcPts val="0"/>
              </a:spcAft>
              <a:buClr>
                <a:schemeClr val="dk1"/>
              </a:buClr>
              <a:buSzPts val="1300"/>
              <a:buFont typeface="Arial"/>
              <a:buAutoNum type="arabicPeriod"/>
            </a:pPr>
            <a:r>
              <a:rPr lang="en" sz="1300"/>
              <a:t>Fokus Wilayah: Targetkan peluncuran di wilayah dengan daya beli tinggi dan respons pasar cepat</a:t>
            </a:r>
            <a:endParaRPr sz="1300"/>
          </a:p>
          <a:p>
            <a:pPr indent="-311150" lvl="0" marL="457200" rtl="0" algn="l">
              <a:spcBef>
                <a:spcPts val="0"/>
              </a:spcBef>
              <a:spcAft>
                <a:spcPts val="0"/>
              </a:spcAft>
              <a:buClr>
                <a:schemeClr val="dk1"/>
              </a:buClr>
              <a:buSzPts val="1300"/>
              <a:buFont typeface="Arial"/>
              <a:buAutoNum type="arabicPeriod"/>
            </a:pPr>
            <a:r>
              <a:rPr lang="en" sz="1300"/>
              <a:t>Alokasi Genre:</a:t>
            </a:r>
            <a:endParaRPr sz="1300"/>
          </a:p>
          <a:p>
            <a:pPr indent="-311150" lvl="1" marL="914400" rtl="0" algn="l">
              <a:spcBef>
                <a:spcPts val="0"/>
              </a:spcBef>
              <a:spcAft>
                <a:spcPts val="0"/>
              </a:spcAft>
              <a:buClr>
                <a:schemeClr val="dk1"/>
              </a:buClr>
              <a:buSzPts val="1300"/>
              <a:buFont typeface="Karla"/>
              <a:buChar char="○"/>
            </a:pPr>
            <a:r>
              <a:rPr lang="en" sz="1300"/>
              <a:t>Action (40%) → stabil dan terus tumbuh</a:t>
            </a:r>
            <a:endParaRPr sz="1300"/>
          </a:p>
          <a:p>
            <a:pPr indent="-311150" lvl="1" marL="914400" rtl="0" algn="l">
              <a:spcBef>
                <a:spcPts val="0"/>
              </a:spcBef>
              <a:spcAft>
                <a:spcPts val="0"/>
              </a:spcAft>
              <a:buClr>
                <a:schemeClr val="dk1"/>
              </a:buClr>
              <a:buSzPts val="1300"/>
              <a:buFont typeface="Karla"/>
              <a:buChar char="○"/>
            </a:pPr>
            <a:r>
              <a:rPr lang="en" sz="1300"/>
              <a:t>Sports/Shooter (30%) → tetap besar tapi stagnan</a:t>
            </a:r>
            <a:endParaRPr sz="1300"/>
          </a:p>
          <a:p>
            <a:pPr indent="-311150" lvl="1" marL="914400" rtl="0" algn="l">
              <a:spcBef>
                <a:spcPts val="0"/>
              </a:spcBef>
              <a:spcAft>
                <a:spcPts val="0"/>
              </a:spcAft>
              <a:buClr>
                <a:schemeClr val="dk1"/>
              </a:buClr>
              <a:buSzPts val="1300"/>
              <a:buFont typeface="Karla"/>
              <a:buChar char="○"/>
            </a:pPr>
            <a:r>
              <a:rPr lang="en" sz="1300"/>
              <a:t>Puzzle/Strategy (20%) → untuk eksplorasi pasar niche</a:t>
            </a:r>
            <a:endParaRPr sz="1300"/>
          </a:p>
          <a:p>
            <a:pPr indent="-311150" lvl="0" marL="457200" rtl="0" algn="l">
              <a:spcBef>
                <a:spcPts val="0"/>
              </a:spcBef>
              <a:spcAft>
                <a:spcPts val="0"/>
              </a:spcAft>
              <a:buClr>
                <a:schemeClr val="dk1"/>
              </a:buClr>
              <a:buSzPts val="1300"/>
              <a:buFont typeface="Arial"/>
              <a:buAutoNum type="arabicPeriod"/>
            </a:pPr>
            <a:r>
              <a:rPr lang="en" sz="1300"/>
              <a:t>Platform &amp; Publisher:</a:t>
            </a:r>
            <a:endParaRPr sz="1300"/>
          </a:p>
          <a:p>
            <a:pPr indent="-311150" lvl="1" marL="914400" rtl="0" algn="l">
              <a:spcBef>
                <a:spcPts val="0"/>
              </a:spcBef>
              <a:spcAft>
                <a:spcPts val="0"/>
              </a:spcAft>
              <a:buClr>
                <a:schemeClr val="dk1"/>
              </a:buClr>
              <a:buSzPts val="1300"/>
              <a:buFont typeface="Karla"/>
              <a:buChar char="○"/>
            </a:pPr>
            <a:r>
              <a:rPr lang="en" sz="1300"/>
              <a:t>Distribusi digital via PS5 dan Xbox Series X</a:t>
            </a:r>
            <a:endParaRPr sz="1300"/>
          </a:p>
          <a:p>
            <a:pPr indent="-311150" lvl="1" marL="914400" rtl="0" algn="l">
              <a:spcBef>
                <a:spcPts val="0"/>
              </a:spcBef>
              <a:spcAft>
                <a:spcPts val="0"/>
              </a:spcAft>
              <a:buClr>
                <a:schemeClr val="dk1"/>
              </a:buClr>
              <a:buSzPts val="1300"/>
              <a:buFont typeface="Karla"/>
              <a:buChar char="○"/>
            </a:pPr>
            <a:r>
              <a:rPr lang="en" sz="1300"/>
              <a:t>Kemitraan dengan EA (sports) &amp; Activision (shooter)</a:t>
            </a:r>
            <a:endParaRPr sz="1300"/>
          </a:p>
          <a:p>
            <a:pPr indent="-311150" lvl="0" marL="457200" rtl="0" algn="l">
              <a:spcBef>
                <a:spcPts val="0"/>
              </a:spcBef>
              <a:spcAft>
                <a:spcPts val="0"/>
              </a:spcAft>
              <a:buClr>
                <a:schemeClr val="dk1"/>
              </a:buClr>
              <a:buSzPts val="1300"/>
              <a:buFont typeface="Arial"/>
              <a:buAutoNum type="arabicPeriod"/>
            </a:pPr>
            <a:r>
              <a:rPr lang="en" sz="1300"/>
              <a:t>Monitoring Adaptif:</a:t>
            </a:r>
            <a:endParaRPr sz="1300"/>
          </a:p>
          <a:p>
            <a:pPr indent="-311150" lvl="1" marL="914400" rtl="0" algn="l">
              <a:spcBef>
                <a:spcPts val="0"/>
              </a:spcBef>
              <a:spcAft>
                <a:spcPts val="0"/>
              </a:spcAft>
              <a:buClr>
                <a:schemeClr val="dk1"/>
              </a:buClr>
              <a:buSzPts val="1300"/>
              <a:buFont typeface="Karla"/>
              <a:buChar char="○"/>
            </a:pPr>
            <a:r>
              <a:rPr lang="en" sz="1300"/>
              <a:t>Dashboard Tableau harian</a:t>
            </a:r>
            <a:endParaRPr sz="1300"/>
          </a:p>
          <a:p>
            <a:pPr indent="-311150" lvl="1" marL="914400" rtl="0" algn="l">
              <a:spcBef>
                <a:spcPts val="0"/>
              </a:spcBef>
              <a:spcAft>
                <a:spcPts val="0"/>
              </a:spcAft>
              <a:buClr>
                <a:schemeClr val="dk1"/>
              </a:buClr>
              <a:buSzPts val="1300"/>
              <a:buFont typeface="Karla"/>
              <a:buChar char="○"/>
            </a:pPr>
            <a:r>
              <a:rPr lang="en" sz="1300"/>
              <a:t>Review mingguan dan pivot cepat jika deviasi &gt;20%</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59"/>
          <p:cNvSpPr txBox="1"/>
          <p:nvPr>
            <p:ph type="title"/>
          </p:nvPr>
        </p:nvSpPr>
        <p:spPr>
          <a:xfrm>
            <a:off x="4623900" y="1912650"/>
            <a:ext cx="36363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Recap</a:t>
            </a:r>
            <a:endParaRPr/>
          </a:p>
        </p:txBody>
      </p:sp>
      <p:sp>
        <p:nvSpPr>
          <p:cNvPr id="1839" name="Google Shape;1839;p59"/>
          <p:cNvSpPr txBox="1"/>
          <p:nvPr>
            <p:ph idx="1" type="subTitle"/>
          </p:nvPr>
        </p:nvSpPr>
        <p:spPr>
          <a:xfrm>
            <a:off x="4623900" y="2409150"/>
            <a:ext cx="4056000" cy="13590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0"/>
              </a:spcAft>
              <a:buNone/>
            </a:pPr>
            <a:r>
              <a:rPr lang="en"/>
              <a:t>Game komputer telah ada selama beberapa dekade, memberikan hiburan baik untuk anak-anak maupun orang dewasa. Video game merupakan bisnis bernilai miliaran dolar dan telah demikian selama bertahun-tahun. Industri video game mengalami pertumbuhan pesat dalam beberapa tahun terakhir karena banyaknya variasi cara bermain yang tersedia. Seiring dengan perkembangan teknologi, kualitas dan pengalaman dalam bermain video game pun semakin meningkat.</a:t>
            </a:r>
            <a:endParaRPr/>
          </a:p>
        </p:txBody>
      </p:sp>
      <p:grpSp>
        <p:nvGrpSpPr>
          <p:cNvPr id="1840" name="Google Shape;1840;p59"/>
          <p:cNvGrpSpPr/>
          <p:nvPr/>
        </p:nvGrpSpPr>
        <p:grpSpPr>
          <a:xfrm>
            <a:off x="883800" y="1184450"/>
            <a:ext cx="3410400" cy="2787550"/>
            <a:chOff x="935975" y="1184450"/>
            <a:chExt cx="3410400" cy="2787550"/>
          </a:xfrm>
        </p:grpSpPr>
        <p:sp>
          <p:nvSpPr>
            <p:cNvPr id="1841" name="Google Shape;1841;p59"/>
            <p:cNvSpPr/>
            <p:nvPr/>
          </p:nvSpPr>
          <p:spPr>
            <a:xfrm>
              <a:off x="2069451" y="3558858"/>
              <a:ext cx="1143193" cy="413142"/>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gradFill>
              <a:gsLst>
                <a:gs pos="0">
                  <a:schemeClr val="accent3">
                    <a:alpha val="40000"/>
                  </a:schemeClr>
                </a:gs>
                <a:gs pos="100000">
                  <a:schemeClr val="accent1">
                    <a:alpha val="4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935975" y="1184450"/>
              <a:ext cx="3410400" cy="2372700"/>
            </a:xfrm>
            <a:prstGeom prst="roundRect">
              <a:avLst>
                <a:gd fmla="val 0" name="adj"/>
              </a:avLst>
            </a:prstGeom>
            <a:gradFill>
              <a:gsLst>
                <a:gs pos="0">
                  <a:schemeClr val="accent2">
                    <a:alpha val="40000"/>
                  </a:schemeClr>
                </a:gs>
                <a:gs pos="100000">
                  <a:schemeClr val="accent1">
                    <a:alpha val="400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3" name="Google Shape;1843;p59" title="download.png"/>
          <p:cNvPicPr preferRelativeResize="0"/>
          <p:nvPr/>
        </p:nvPicPr>
        <p:blipFill rotWithShape="1">
          <a:blip r:embed="rId3">
            <a:alphaModFix/>
          </a:blip>
          <a:srcRect b="0" l="5650" r="5650" t="0"/>
          <a:stretch/>
        </p:blipFill>
        <p:spPr>
          <a:xfrm>
            <a:off x="1002225" y="1400153"/>
            <a:ext cx="3173400" cy="1785000"/>
          </a:xfrm>
          <a:prstGeom prst="roundRect">
            <a:avLst>
              <a:gd fmla="val 0"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33"/>
          <p:cNvSpPr txBox="1"/>
          <p:nvPr>
            <p:ph type="title"/>
          </p:nvPr>
        </p:nvSpPr>
        <p:spPr>
          <a:xfrm>
            <a:off x="3990300" y="2662225"/>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Business Problem</a:t>
            </a:r>
            <a:endParaRPr sz="3800"/>
          </a:p>
        </p:txBody>
      </p:sp>
      <p:sp>
        <p:nvSpPr>
          <p:cNvPr id="1217" name="Google Shape;1217;p33"/>
          <p:cNvSpPr txBox="1"/>
          <p:nvPr>
            <p:ph idx="2" type="title"/>
          </p:nvPr>
        </p:nvSpPr>
        <p:spPr>
          <a:xfrm>
            <a:off x="5426725" y="1152050"/>
            <a:ext cx="1567800" cy="11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218" name="Google Shape;1218;p33"/>
          <p:cNvSpPr/>
          <p:nvPr/>
        </p:nvSpPr>
        <p:spPr>
          <a:xfrm>
            <a:off x="-831375" y="614875"/>
            <a:ext cx="3913800" cy="39138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33"/>
          <p:cNvGrpSpPr/>
          <p:nvPr/>
        </p:nvGrpSpPr>
        <p:grpSpPr>
          <a:xfrm>
            <a:off x="-910195" y="1265268"/>
            <a:ext cx="4751749" cy="2613201"/>
            <a:chOff x="-445419" y="1477444"/>
            <a:chExt cx="3979689" cy="2188611"/>
          </a:xfrm>
        </p:grpSpPr>
        <p:sp>
          <p:nvSpPr>
            <p:cNvPr id="1220" name="Google Shape;1220;p33"/>
            <p:cNvSpPr/>
            <p:nvPr/>
          </p:nvSpPr>
          <p:spPr>
            <a:xfrm>
              <a:off x="451414" y="1477444"/>
              <a:ext cx="2183685" cy="2183894"/>
            </a:xfrm>
            <a:custGeom>
              <a:rect b="b" l="l" r="r" t="t"/>
              <a:pathLst>
                <a:path extrusionOk="0" h="8342" w="8342">
                  <a:moveTo>
                    <a:pt x="0" y="4175"/>
                  </a:moveTo>
                  <a:cubicBezTo>
                    <a:pt x="0" y="6477"/>
                    <a:pt x="1874" y="8341"/>
                    <a:pt x="4176" y="8341"/>
                  </a:cubicBezTo>
                  <a:lnTo>
                    <a:pt x="4176" y="8341"/>
                  </a:lnTo>
                  <a:cubicBezTo>
                    <a:pt x="6477" y="8341"/>
                    <a:pt x="8342" y="6477"/>
                    <a:pt x="8342" y="4175"/>
                  </a:cubicBezTo>
                  <a:lnTo>
                    <a:pt x="8342" y="4175"/>
                  </a:lnTo>
                  <a:cubicBezTo>
                    <a:pt x="8342" y="1865"/>
                    <a:pt x="6477" y="0"/>
                    <a:pt x="4176" y="0"/>
                  </a:cubicBezTo>
                  <a:lnTo>
                    <a:pt x="4176" y="0"/>
                  </a:lnTo>
                  <a:cubicBezTo>
                    <a:pt x="1874" y="0"/>
                    <a:pt x="0" y="1865"/>
                    <a:pt x="0" y="4175"/>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3"/>
            <p:cNvSpPr/>
            <p:nvPr/>
          </p:nvSpPr>
          <p:spPr>
            <a:xfrm>
              <a:off x="533087" y="1591850"/>
              <a:ext cx="1971390" cy="1968960"/>
            </a:xfrm>
            <a:custGeom>
              <a:rect b="b" l="l" r="r" t="t"/>
              <a:pathLst>
                <a:path extrusionOk="0" h="7521" w="7531">
                  <a:moveTo>
                    <a:pt x="7530" y="3756"/>
                  </a:moveTo>
                  <a:cubicBezTo>
                    <a:pt x="7530" y="5835"/>
                    <a:pt x="5844" y="7521"/>
                    <a:pt x="3765" y="7521"/>
                  </a:cubicBezTo>
                  <a:cubicBezTo>
                    <a:pt x="1687" y="7521"/>
                    <a:pt x="1" y="5835"/>
                    <a:pt x="1" y="3756"/>
                  </a:cubicBezTo>
                  <a:cubicBezTo>
                    <a:pt x="1" y="1677"/>
                    <a:pt x="1687" y="0"/>
                    <a:pt x="3765" y="0"/>
                  </a:cubicBezTo>
                  <a:cubicBezTo>
                    <a:pt x="5844" y="0"/>
                    <a:pt x="7530" y="1677"/>
                    <a:pt x="7530" y="3756"/>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3"/>
            <p:cNvSpPr/>
            <p:nvPr/>
          </p:nvSpPr>
          <p:spPr>
            <a:xfrm>
              <a:off x="689627" y="1846318"/>
              <a:ext cx="1819302" cy="1819737"/>
            </a:xfrm>
            <a:custGeom>
              <a:rect b="b" l="l" r="r" t="t"/>
              <a:pathLst>
                <a:path extrusionOk="0" h="6951" w="6950">
                  <a:moveTo>
                    <a:pt x="6950" y="3471"/>
                  </a:moveTo>
                  <a:cubicBezTo>
                    <a:pt x="6950" y="5398"/>
                    <a:pt x="5398" y="6950"/>
                    <a:pt x="3480" y="6950"/>
                  </a:cubicBezTo>
                  <a:cubicBezTo>
                    <a:pt x="1553" y="6950"/>
                    <a:pt x="0" y="5398"/>
                    <a:pt x="0" y="3471"/>
                  </a:cubicBezTo>
                  <a:cubicBezTo>
                    <a:pt x="0" y="1553"/>
                    <a:pt x="1553" y="1"/>
                    <a:pt x="3480" y="1"/>
                  </a:cubicBezTo>
                  <a:cubicBezTo>
                    <a:pt x="5398" y="1"/>
                    <a:pt x="6950" y="1553"/>
                    <a:pt x="6950" y="3471"/>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445419" y="1939780"/>
              <a:ext cx="3979689" cy="1291697"/>
            </a:xfrm>
            <a:custGeom>
              <a:rect b="b" l="l" r="r" t="t"/>
              <a:pathLst>
                <a:path extrusionOk="0" h="4934" w="15203">
                  <a:moveTo>
                    <a:pt x="11143" y="197"/>
                  </a:moveTo>
                  <a:cubicBezTo>
                    <a:pt x="11223" y="339"/>
                    <a:pt x="11304" y="482"/>
                    <a:pt x="11375" y="634"/>
                  </a:cubicBezTo>
                  <a:lnTo>
                    <a:pt x="11375" y="634"/>
                  </a:lnTo>
                  <a:cubicBezTo>
                    <a:pt x="12249" y="554"/>
                    <a:pt x="12811" y="607"/>
                    <a:pt x="12865" y="803"/>
                  </a:cubicBezTo>
                  <a:lnTo>
                    <a:pt x="12865" y="803"/>
                  </a:lnTo>
                  <a:cubicBezTo>
                    <a:pt x="12918" y="1009"/>
                    <a:pt x="12472" y="1312"/>
                    <a:pt x="11705" y="1669"/>
                  </a:cubicBezTo>
                  <a:lnTo>
                    <a:pt x="11705" y="1669"/>
                  </a:lnTo>
                  <a:cubicBezTo>
                    <a:pt x="10777" y="2088"/>
                    <a:pt x="9359" y="2570"/>
                    <a:pt x="7753" y="2998"/>
                  </a:cubicBezTo>
                  <a:lnTo>
                    <a:pt x="7753" y="2998"/>
                  </a:lnTo>
                  <a:cubicBezTo>
                    <a:pt x="6147" y="3417"/>
                    <a:pt x="4684" y="3694"/>
                    <a:pt x="3658" y="3783"/>
                  </a:cubicBezTo>
                  <a:lnTo>
                    <a:pt x="3658" y="3783"/>
                  </a:lnTo>
                  <a:cubicBezTo>
                    <a:pt x="2820" y="3854"/>
                    <a:pt x="2285" y="3801"/>
                    <a:pt x="2231" y="3605"/>
                  </a:cubicBezTo>
                  <a:lnTo>
                    <a:pt x="2231" y="3605"/>
                  </a:lnTo>
                  <a:cubicBezTo>
                    <a:pt x="2178" y="3399"/>
                    <a:pt x="2641" y="3078"/>
                    <a:pt x="3444" y="2721"/>
                  </a:cubicBezTo>
                  <a:lnTo>
                    <a:pt x="3444" y="2721"/>
                  </a:lnTo>
                  <a:cubicBezTo>
                    <a:pt x="3435" y="2614"/>
                    <a:pt x="3426" y="2507"/>
                    <a:pt x="3426" y="2409"/>
                  </a:cubicBezTo>
                  <a:lnTo>
                    <a:pt x="3426" y="2409"/>
                  </a:lnTo>
                  <a:cubicBezTo>
                    <a:pt x="3426" y="2347"/>
                    <a:pt x="3435" y="2284"/>
                    <a:pt x="3435" y="2222"/>
                  </a:cubicBezTo>
                  <a:lnTo>
                    <a:pt x="3435" y="2222"/>
                  </a:lnTo>
                  <a:cubicBezTo>
                    <a:pt x="1330" y="3043"/>
                    <a:pt x="1" y="3863"/>
                    <a:pt x="135" y="4372"/>
                  </a:cubicBezTo>
                  <a:lnTo>
                    <a:pt x="135" y="4372"/>
                  </a:lnTo>
                  <a:cubicBezTo>
                    <a:pt x="268" y="4871"/>
                    <a:pt x="1830" y="4934"/>
                    <a:pt x="4060" y="4613"/>
                  </a:cubicBezTo>
                  <a:lnTo>
                    <a:pt x="4060" y="4613"/>
                  </a:lnTo>
                  <a:cubicBezTo>
                    <a:pt x="5220" y="4443"/>
                    <a:pt x="6558" y="4167"/>
                    <a:pt x="7967" y="3801"/>
                  </a:cubicBezTo>
                  <a:lnTo>
                    <a:pt x="7967" y="3801"/>
                  </a:lnTo>
                  <a:cubicBezTo>
                    <a:pt x="9377" y="3426"/>
                    <a:pt x="10670" y="3007"/>
                    <a:pt x="11768" y="2588"/>
                  </a:cubicBezTo>
                  <a:lnTo>
                    <a:pt x="11768" y="2588"/>
                  </a:lnTo>
                  <a:cubicBezTo>
                    <a:pt x="13864" y="1767"/>
                    <a:pt x="15202" y="946"/>
                    <a:pt x="15068" y="438"/>
                  </a:cubicBezTo>
                  <a:lnTo>
                    <a:pt x="15068" y="438"/>
                  </a:lnTo>
                  <a:cubicBezTo>
                    <a:pt x="14988" y="143"/>
                    <a:pt x="14408" y="0"/>
                    <a:pt x="13480" y="0"/>
                  </a:cubicBezTo>
                  <a:lnTo>
                    <a:pt x="13480" y="0"/>
                  </a:lnTo>
                  <a:cubicBezTo>
                    <a:pt x="12847" y="0"/>
                    <a:pt x="12044" y="63"/>
                    <a:pt x="11143" y="197"/>
                  </a:cubicBezTo>
                </a:path>
              </a:pathLst>
            </a:custGeom>
            <a:solidFill>
              <a:srgbClr val="FFFFFF">
                <a:alpha val="37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34"/>
          <p:cNvSpPr txBox="1"/>
          <p:nvPr>
            <p:ph type="title"/>
          </p:nvPr>
        </p:nvSpPr>
        <p:spPr>
          <a:xfrm>
            <a:off x="720000" y="5394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GameSphere: Platform Analitik Game Global</a:t>
            </a:r>
            <a:endParaRPr/>
          </a:p>
        </p:txBody>
      </p:sp>
      <p:sp>
        <p:nvSpPr>
          <p:cNvPr id="1229" name="Google Shape;1229;p34"/>
          <p:cNvSpPr txBox="1"/>
          <p:nvPr>
            <p:ph idx="1" type="subTitle"/>
          </p:nvPr>
        </p:nvSpPr>
        <p:spPr>
          <a:xfrm>
            <a:off x="918900" y="1212200"/>
            <a:ext cx="7306200" cy="31845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a:t>GameSphere Analytics adalah platform analitik data untuk industri video game yang menyediakan wawasan pasar, tren penjualan, dan preferensi konsumen.</a:t>
            </a:r>
            <a:br>
              <a:rPr lang="en"/>
            </a:br>
            <a:r>
              <a:rPr lang="en"/>
              <a:t> Layanan utama:</a:t>
            </a:r>
            <a:endParaRPr/>
          </a:p>
          <a:p>
            <a:pPr indent="-298450" lvl="0" marL="457200" rtl="0" algn="l">
              <a:spcBef>
                <a:spcPts val="1200"/>
              </a:spcBef>
              <a:spcAft>
                <a:spcPts val="0"/>
              </a:spcAft>
              <a:buClr>
                <a:srgbClr val="000000"/>
              </a:buClr>
              <a:buSzPts val="1100"/>
              <a:buFont typeface="Arial"/>
              <a:buChar char="❏"/>
            </a:pPr>
            <a:r>
              <a:rPr lang="en"/>
              <a:t>Platform berbasis langganan (real-time insights)</a:t>
            </a:r>
            <a:br>
              <a:rPr lang="en"/>
            </a:br>
            <a:endParaRPr/>
          </a:p>
          <a:p>
            <a:pPr indent="-298450" lvl="0" marL="457200" rtl="0" algn="l">
              <a:spcBef>
                <a:spcPts val="0"/>
              </a:spcBef>
              <a:spcAft>
                <a:spcPts val="0"/>
              </a:spcAft>
              <a:buClr>
                <a:srgbClr val="000000"/>
              </a:buClr>
              <a:buSzPts val="1100"/>
              <a:buFont typeface="Arial"/>
              <a:buChar char="❏"/>
            </a:pPr>
            <a:r>
              <a:rPr lang="en"/>
              <a:t>Analisis penjualan global</a:t>
            </a:r>
            <a:br>
              <a:rPr lang="en"/>
            </a:br>
            <a:endParaRPr/>
          </a:p>
          <a:p>
            <a:pPr indent="-298450" lvl="0" marL="457200" rtl="0" algn="l">
              <a:spcBef>
                <a:spcPts val="0"/>
              </a:spcBef>
              <a:spcAft>
                <a:spcPts val="0"/>
              </a:spcAft>
              <a:buClr>
                <a:srgbClr val="000000"/>
              </a:buClr>
              <a:buSzPts val="1100"/>
              <a:buFont typeface="Arial"/>
              <a:buChar char="❏"/>
            </a:pPr>
            <a:r>
              <a:rPr lang="en"/>
              <a:t>Konsultasi strategi peluncuran &amp; pemasaran</a:t>
            </a:r>
            <a:endParaRPr/>
          </a:p>
          <a:p>
            <a:pPr indent="0" lvl="0" marL="0" rtl="0" algn="l">
              <a:spcBef>
                <a:spcPts val="1200"/>
              </a:spcBef>
              <a:spcAft>
                <a:spcPts val="0"/>
              </a:spcAft>
              <a:buNone/>
            </a:pPr>
            <a:r>
              <a:rPr lang="en"/>
              <a:t>Bagaimana publisher dan developer dapat mengidentifikasi genre, platform, dan perusahaan dengan performa terbaik di tengah pasar game yang kompetitif?</a:t>
            </a:r>
            <a:endParaRPr/>
          </a:p>
          <a:p>
            <a:pPr indent="0" lvl="0" marL="0" rtl="0" algn="l">
              <a:spcBef>
                <a:spcPts val="1200"/>
              </a:spcBef>
              <a:spcAft>
                <a:spcPts val="1200"/>
              </a:spcAft>
              <a:buNone/>
            </a:pPr>
            <a:r>
              <a:rPr lang="en"/>
              <a:t>Proyek ini menganalisis data historis untuk mengungkap pola kesuksesan dan mendukung pengambilan keputusan berbasis data.</a:t>
            </a:r>
            <a:endParaRPr/>
          </a:p>
        </p:txBody>
      </p:sp>
      <p:sp>
        <p:nvSpPr>
          <p:cNvPr id="1230" name="Google Shape;1230;p34"/>
          <p:cNvSpPr txBox="1"/>
          <p:nvPr/>
        </p:nvSpPr>
        <p:spPr>
          <a:xfrm>
            <a:off x="994300" y="4478125"/>
            <a:ext cx="4433400" cy="336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dk1"/>
                </a:solidFill>
                <a:latin typeface="Karla"/>
                <a:ea typeface="Karla"/>
                <a:cs typeface="Karla"/>
                <a:sym typeface="Karla"/>
              </a:rPr>
              <a:t>Dataset Link: </a:t>
            </a:r>
            <a:r>
              <a:rPr lang="en" u="sng">
                <a:solidFill>
                  <a:schemeClr val="accent1"/>
                </a:solidFill>
                <a:latin typeface="Karla"/>
                <a:ea typeface="Karla"/>
                <a:cs typeface="Karla"/>
                <a:sym typeface="Karla"/>
                <a:hlinkClick r:id="rId3">
                  <a:extLst>
                    <a:ext uri="{A12FA001-AC4F-418D-AE19-62706E023703}">
                      <ahyp:hlinkClr val="tx"/>
                    </a:ext>
                  </a:extLst>
                </a:hlinkClick>
              </a:rPr>
              <a:t>Video Games Sales Dataset</a:t>
            </a:r>
            <a:endParaRPr>
              <a:solidFill>
                <a:schemeClr val="accent1"/>
              </a:solidFill>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Proses Kunci dalam Proyek Analitik</a:t>
            </a:r>
            <a:endParaRPr/>
          </a:p>
        </p:txBody>
      </p:sp>
      <p:sp>
        <p:nvSpPr>
          <p:cNvPr id="1236" name="Google Shape;1236;p35"/>
          <p:cNvSpPr txBox="1"/>
          <p:nvPr/>
        </p:nvSpPr>
        <p:spPr>
          <a:xfrm>
            <a:off x="872400" y="1865300"/>
            <a:ext cx="2251200" cy="6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Karla"/>
                <a:ea typeface="Karla"/>
                <a:cs typeface="Karla"/>
                <a:sym typeface="Karla"/>
              </a:rPr>
              <a:t> Menggabungkan data penjualan global</a:t>
            </a:r>
            <a:endParaRPr>
              <a:solidFill>
                <a:schemeClr val="dk1"/>
              </a:solidFill>
              <a:latin typeface="Karla"/>
              <a:ea typeface="Karla"/>
              <a:cs typeface="Karla"/>
              <a:sym typeface="Karla"/>
            </a:endParaRPr>
          </a:p>
          <a:p>
            <a:pPr indent="0" lvl="0" marL="0" rtl="0" algn="ctr">
              <a:lnSpc>
                <a:spcPct val="115000"/>
              </a:lnSpc>
              <a:spcBef>
                <a:spcPts val="1200"/>
              </a:spcBef>
              <a:spcAft>
                <a:spcPts val="0"/>
              </a:spcAft>
              <a:buNone/>
            </a:pPr>
            <a:r>
              <a:t/>
            </a:r>
            <a:endParaRPr>
              <a:solidFill>
                <a:schemeClr val="dk1"/>
              </a:solidFill>
              <a:latin typeface="Karla"/>
              <a:ea typeface="Karla"/>
              <a:cs typeface="Karla"/>
              <a:sym typeface="Karla"/>
            </a:endParaRPr>
          </a:p>
        </p:txBody>
      </p:sp>
      <p:sp>
        <p:nvSpPr>
          <p:cNvPr id="1237" name="Google Shape;1237;p35"/>
          <p:cNvSpPr txBox="1"/>
          <p:nvPr/>
        </p:nvSpPr>
        <p:spPr>
          <a:xfrm>
            <a:off x="872400" y="1362350"/>
            <a:ext cx="2251200" cy="525000"/>
          </a:xfrm>
          <a:prstGeom prst="rect">
            <a:avLst/>
          </a:prstGeom>
          <a:solidFill>
            <a:srgbClr val="FF0098">
              <a:alpha val="40000"/>
            </a:srgbClr>
          </a:solidFill>
          <a:ln>
            <a:noFill/>
          </a:ln>
        </p:spPr>
        <p:txBody>
          <a:bodyPr anchorCtr="0" anchor="ctr" bIns="91425" lIns="91425" spcFirstLastPara="1" rIns="91425" wrap="square" tIns="91425">
            <a:normAutofit fontScale="55000"/>
          </a:bodyPr>
          <a:lstStyle/>
          <a:p>
            <a:pPr indent="0" lvl="0" marL="0" rtl="0" algn="ctr">
              <a:lnSpc>
                <a:spcPct val="115000"/>
              </a:lnSpc>
              <a:spcBef>
                <a:spcPts val="0"/>
              </a:spcBef>
              <a:spcAft>
                <a:spcPts val="0"/>
              </a:spcAft>
              <a:buNone/>
            </a:pPr>
            <a:r>
              <a:rPr b="1" lang="en" sz="2000">
                <a:solidFill>
                  <a:schemeClr val="dk1"/>
                </a:solidFill>
                <a:latin typeface="Karla"/>
                <a:ea typeface="Karla"/>
                <a:cs typeface="Karla"/>
                <a:sym typeface="Karla"/>
              </a:rPr>
              <a:t>Data Collection &amp; Integration</a:t>
            </a:r>
            <a:endParaRPr b="1" sz="2000">
              <a:solidFill>
                <a:schemeClr val="dk1"/>
              </a:solidFill>
              <a:latin typeface="Karla"/>
              <a:ea typeface="Karla"/>
              <a:cs typeface="Karla"/>
              <a:sym typeface="Karla"/>
            </a:endParaRPr>
          </a:p>
        </p:txBody>
      </p:sp>
      <p:sp>
        <p:nvSpPr>
          <p:cNvPr id="1238" name="Google Shape;1238;p35"/>
          <p:cNvSpPr txBox="1"/>
          <p:nvPr/>
        </p:nvSpPr>
        <p:spPr>
          <a:xfrm>
            <a:off x="3446350" y="1865308"/>
            <a:ext cx="2251200" cy="637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1200"/>
              </a:spcAft>
              <a:buNone/>
            </a:pPr>
            <a:r>
              <a:rPr lang="en">
                <a:solidFill>
                  <a:schemeClr val="dk1"/>
                </a:solidFill>
                <a:latin typeface="Karla"/>
                <a:ea typeface="Karla"/>
                <a:cs typeface="Karla"/>
                <a:sym typeface="Karla"/>
              </a:rPr>
              <a:t>Mengidentifikasi tren dan anomali</a:t>
            </a:r>
            <a:endParaRPr>
              <a:solidFill>
                <a:schemeClr val="dk1"/>
              </a:solidFill>
              <a:latin typeface="Karla"/>
              <a:ea typeface="Karla"/>
              <a:cs typeface="Karla"/>
              <a:sym typeface="Karla"/>
            </a:endParaRPr>
          </a:p>
        </p:txBody>
      </p:sp>
      <p:sp>
        <p:nvSpPr>
          <p:cNvPr id="1239" name="Google Shape;1239;p35"/>
          <p:cNvSpPr txBox="1"/>
          <p:nvPr/>
        </p:nvSpPr>
        <p:spPr>
          <a:xfrm>
            <a:off x="3446400" y="1362350"/>
            <a:ext cx="2251200" cy="525000"/>
          </a:xfrm>
          <a:prstGeom prst="rect">
            <a:avLst/>
          </a:prstGeom>
          <a:solidFill>
            <a:srgbClr val="FF0098">
              <a:alpha val="40000"/>
            </a:srgbClr>
          </a:solidFill>
          <a:ln>
            <a:noFill/>
          </a:ln>
        </p:spPr>
        <p:txBody>
          <a:bodyPr anchorCtr="0" anchor="b" bIns="91425" lIns="91425" spcFirstLastPara="1" rIns="91425" wrap="square" tIns="91425">
            <a:normAutofit fontScale="55000" lnSpcReduction="20000"/>
          </a:bodyPr>
          <a:lstStyle/>
          <a:p>
            <a:pPr indent="0" lvl="0" marL="0" rtl="0" algn="ctr">
              <a:lnSpc>
                <a:spcPct val="115000"/>
              </a:lnSpc>
              <a:spcBef>
                <a:spcPts val="0"/>
              </a:spcBef>
              <a:spcAft>
                <a:spcPts val="0"/>
              </a:spcAft>
              <a:buNone/>
            </a:pPr>
            <a:r>
              <a:rPr b="1" lang="en" sz="2000">
                <a:solidFill>
                  <a:schemeClr val="dk1"/>
                </a:solidFill>
                <a:latin typeface="Karla"/>
                <a:ea typeface="Karla"/>
                <a:cs typeface="Karla"/>
                <a:sym typeface="Karla"/>
              </a:rPr>
              <a:t>Exploratory Data Analysis (EDA)</a:t>
            </a:r>
            <a:endParaRPr b="1" sz="2000">
              <a:solidFill>
                <a:schemeClr val="dk1"/>
              </a:solidFill>
              <a:latin typeface="Karla"/>
              <a:ea typeface="Karla"/>
              <a:cs typeface="Karla"/>
              <a:sym typeface="Karla"/>
            </a:endParaRPr>
          </a:p>
        </p:txBody>
      </p:sp>
      <p:sp>
        <p:nvSpPr>
          <p:cNvPr id="1240" name="Google Shape;1240;p35"/>
          <p:cNvSpPr txBox="1"/>
          <p:nvPr/>
        </p:nvSpPr>
        <p:spPr>
          <a:xfrm>
            <a:off x="6020400" y="1865308"/>
            <a:ext cx="2251200" cy="6378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1200"/>
              </a:spcBef>
              <a:spcAft>
                <a:spcPts val="1200"/>
              </a:spcAft>
              <a:buNone/>
            </a:pPr>
            <a:r>
              <a:rPr lang="en">
                <a:solidFill>
                  <a:schemeClr val="dk1"/>
                </a:solidFill>
                <a:latin typeface="Karla"/>
                <a:ea typeface="Karla"/>
                <a:cs typeface="Karla"/>
                <a:sym typeface="Karla"/>
              </a:rPr>
              <a:t>Menilai kinerja perusahaan, genre, platform</a:t>
            </a:r>
            <a:endParaRPr>
              <a:solidFill>
                <a:schemeClr val="dk1"/>
              </a:solidFill>
              <a:latin typeface="Karla"/>
              <a:ea typeface="Karla"/>
              <a:cs typeface="Karla"/>
              <a:sym typeface="Karla"/>
            </a:endParaRPr>
          </a:p>
        </p:txBody>
      </p:sp>
      <p:sp>
        <p:nvSpPr>
          <p:cNvPr id="1241" name="Google Shape;1241;p35"/>
          <p:cNvSpPr txBox="1"/>
          <p:nvPr/>
        </p:nvSpPr>
        <p:spPr>
          <a:xfrm>
            <a:off x="6020400" y="1362350"/>
            <a:ext cx="2251200" cy="525000"/>
          </a:xfrm>
          <a:prstGeom prst="rect">
            <a:avLst/>
          </a:prstGeom>
          <a:solidFill>
            <a:srgbClr val="FF0098">
              <a:alpha val="40000"/>
            </a:srgbClr>
          </a:solidFill>
          <a:ln>
            <a:noFill/>
          </a:ln>
        </p:spPr>
        <p:txBody>
          <a:bodyPr anchorCtr="0" anchor="b" bIns="91425" lIns="91425" spcFirstLastPara="1" rIns="91425" wrap="square" tIns="91425">
            <a:normAutofit fontScale="62500"/>
          </a:bodyPr>
          <a:lstStyle/>
          <a:p>
            <a:pPr indent="0" lvl="0" marL="0" rtl="0" algn="ctr">
              <a:lnSpc>
                <a:spcPct val="115000"/>
              </a:lnSpc>
              <a:spcBef>
                <a:spcPts val="0"/>
              </a:spcBef>
              <a:spcAft>
                <a:spcPts val="0"/>
              </a:spcAft>
              <a:buNone/>
            </a:pPr>
            <a:r>
              <a:rPr b="1" lang="en" sz="2000">
                <a:solidFill>
                  <a:schemeClr val="dk1"/>
                </a:solidFill>
                <a:latin typeface="Karla"/>
                <a:ea typeface="Karla"/>
                <a:cs typeface="Karla"/>
                <a:sym typeface="Karla"/>
              </a:rPr>
              <a:t>Market Analysis &amp; Trend </a:t>
            </a:r>
            <a:endParaRPr b="1" sz="2000">
              <a:solidFill>
                <a:schemeClr val="dk1"/>
              </a:solidFill>
              <a:latin typeface="Karla"/>
              <a:ea typeface="Karla"/>
              <a:cs typeface="Karla"/>
              <a:sym typeface="Karla"/>
            </a:endParaRPr>
          </a:p>
        </p:txBody>
      </p:sp>
      <p:sp>
        <p:nvSpPr>
          <p:cNvPr id="1242" name="Google Shape;1242;p35"/>
          <p:cNvSpPr txBox="1"/>
          <p:nvPr/>
        </p:nvSpPr>
        <p:spPr>
          <a:xfrm>
            <a:off x="1558200" y="3772657"/>
            <a:ext cx="2251200" cy="637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1200"/>
              </a:spcAft>
              <a:buNone/>
            </a:pPr>
            <a:r>
              <a:rPr lang="en">
                <a:solidFill>
                  <a:schemeClr val="dk1"/>
                </a:solidFill>
                <a:latin typeface="Karla"/>
                <a:ea typeface="Karla"/>
                <a:cs typeface="Karla"/>
                <a:sym typeface="Karla"/>
              </a:rPr>
              <a:t>Visualisasi interaktif untuk stakeholder</a:t>
            </a:r>
            <a:endParaRPr>
              <a:solidFill>
                <a:schemeClr val="dk1"/>
              </a:solidFill>
              <a:latin typeface="Karla"/>
              <a:ea typeface="Karla"/>
              <a:cs typeface="Karla"/>
              <a:sym typeface="Karla"/>
            </a:endParaRPr>
          </a:p>
        </p:txBody>
      </p:sp>
      <p:sp>
        <p:nvSpPr>
          <p:cNvPr id="1243" name="Google Shape;1243;p35"/>
          <p:cNvSpPr txBox="1"/>
          <p:nvPr/>
        </p:nvSpPr>
        <p:spPr>
          <a:xfrm>
            <a:off x="1558200" y="3269574"/>
            <a:ext cx="2251200" cy="525000"/>
          </a:xfrm>
          <a:prstGeom prst="rect">
            <a:avLst/>
          </a:prstGeom>
          <a:solidFill>
            <a:srgbClr val="FF0098">
              <a:alpha val="40000"/>
            </a:srgbClr>
          </a:solidFill>
          <a:ln>
            <a:noFill/>
          </a:ln>
        </p:spPr>
        <p:txBody>
          <a:bodyPr anchorCtr="0" anchor="ctr" bIns="91425" lIns="91425" spcFirstLastPara="1" rIns="91425" wrap="square" tIns="91425">
            <a:normAutofit fontScale="55000"/>
          </a:bodyPr>
          <a:lstStyle/>
          <a:p>
            <a:pPr indent="0" lvl="0" marL="0" rtl="0" algn="ctr">
              <a:lnSpc>
                <a:spcPct val="115000"/>
              </a:lnSpc>
              <a:spcBef>
                <a:spcPts val="0"/>
              </a:spcBef>
              <a:spcAft>
                <a:spcPts val="0"/>
              </a:spcAft>
              <a:buNone/>
            </a:pPr>
            <a:r>
              <a:rPr b="1" lang="en" sz="2000">
                <a:solidFill>
                  <a:schemeClr val="dk1"/>
                </a:solidFill>
                <a:latin typeface="Karla"/>
                <a:ea typeface="Karla"/>
                <a:cs typeface="Karla"/>
                <a:sym typeface="Karla"/>
              </a:rPr>
              <a:t>Client Dashboard &amp; Reporting</a:t>
            </a:r>
            <a:endParaRPr b="1" sz="2000">
              <a:solidFill>
                <a:schemeClr val="dk1"/>
              </a:solidFill>
              <a:latin typeface="Karla"/>
              <a:ea typeface="Karla"/>
              <a:cs typeface="Karla"/>
              <a:sym typeface="Karla"/>
            </a:endParaRPr>
          </a:p>
        </p:txBody>
      </p:sp>
      <p:sp>
        <p:nvSpPr>
          <p:cNvPr id="1244" name="Google Shape;1244;p35"/>
          <p:cNvSpPr txBox="1"/>
          <p:nvPr/>
        </p:nvSpPr>
        <p:spPr>
          <a:xfrm>
            <a:off x="5275200" y="3772657"/>
            <a:ext cx="2251200" cy="6378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None/>
            </a:pPr>
            <a:r>
              <a:rPr lang="en">
                <a:solidFill>
                  <a:schemeClr val="dk1"/>
                </a:solidFill>
                <a:latin typeface="Karla"/>
                <a:ea typeface="Karla"/>
                <a:cs typeface="Karla"/>
                <a:sym typeface="Karla"/>
              </a:rPr>
              <a:t>Rekomendasi bisnis berbasis data</a:t>
            </a:r>
            <a:endParaRPr>
              <a:solidFill>
                <a:schemeClr val="dk1"/>
              </a:solidFill>
              <a:latin typeface="Karla"/>
              <a:ea typeface="Karla"/>
              <a:cs typeface="Karla"/>
              <a:sym typeface="Karla"/>
            </a:endParaRPr>
          </a:p>
        </p:txBody>
      </p:sp>
      <p:sp>
        <p:nvSpPr>
          <p:cNvPr id="1245" name="Google Shape;1245;p35"/>
          <p:cNvSpPr txBox="1"/>
          <p:nvPr/>
        </p:nvSpPr>
        <p:spPr>
          <a:xfrm>
            <a:off x="5275150" y="3269574"/>
            <a:ext cx="2251200" cy="525000"/>
          </a:xfrm>
          <a:prstGeom prst="rect">
            <a:avLst/>
          </a:prstGeom>
          <a:solidFill>
            <a:srgbClr val="FF0098">
              <a:alpha val="40000"/>
            </a:srgbClr>
          </a:solidFill>
          <a:ln>
            <a:noFill/>
          </a:ln>
        </p:spPr>
        <p:txBody>
          <a:bodyPr anchorCtr="0" anchor="ctr" bIns="91425" lIns="91425" spcFirstLastPara="1" rIns="91425" wrap="square" tIns="91425">
            <a:normAutofit fontScale="92500"/>
          </a:bodyPr>
          <a:lstStyle/>
          <a:p>
            <a:pPr indent="0" lvl="0" marL="0" rtl="0" algn="ctr">
              <a:lnSpc>
                <a:spcPct val="115000"/>
              </a:lnSpc>
              <a:spcBef>
                <a:spcPts val="0"/>
              </a:spcBef>
              <a:spcAft>
                <a:spcPts val="0"/>
              </a:spcAft>
              <a:buNone/>
            </a:pPr>
            <a:r>
              <a:rPr b="1" lang="en" sz="2000">
                <a:solidFill>
                  <a:schemeClr val="dk1"/>
                </a:solidFill>
                <a:latin typeface="Karla"/>
                <a:ea typeface="Karla"/>
                <a:cs typeface="Karla"/>
                <a:sym typeface="Karla"/>
              </a:rPr>
              <a:t>Strategy Services</a:t>
            </a:r>
            <a:endParaRPr b="1" sz="2000">
              <a:solidFill>
                <a:schemeClr val="dk1"/>
              </a:solidFill>
              <a:latin typeface="Karla"/>
              <a:ea typeface="Karla"/>
              <a:cs typeface="Karla"/>
              <a:sym typeface="Karla"/>
            </a:endParaRPr>
          </a:p>
        </p:txBody>
      </p:sp>
      <p:cxnSp>
        <p:nvCxnSpPr>
          <p:cNvPr id="1246" name="Google Shape;1246;p35"/>
          <p:cNvCxnSpPr>
            <a:stCxn id="1237" idx="3"/>
            <a:endCxn id="1239" idx="1"/>
          </p:cNvCxnSpPr>
          <p:nvPr/>
        </p:nvCxnSpPr>
        <p:spPr>
          <a:xfrm>
            <a:off x="3123600" y="1624850"/>
            <a:ext cx="3228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1247" name="Google Shape;1247;p35"/>
          <p:cNvCxnSpPr>
            <a:stCxn id="1239" idx="3"/>
            <a:endCxn id="1241" idx="1"/>
          </p:cNvCxnSpPr>
          <p:nvPr/>
        </p:nvCxnSpPr>
        <p:spPr>
          <a:xfrm>
            <a:off x="5697600" y="1624850"/>
            <a:ext cx="3228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1248" name="Google Shape;1248;p35"/>
          <p:cNvCxnSpPr>
            <a:stCxn id="1241" idx="3"/>
            <a:endCxn id="1243" idx="0"/>
          </p:cNvCxnSpPr>
          <p:nvPr/>
        </p:nvCxnSpPr>
        <p:spPr>
          <a:xfrm flipH="1">
            <a:off x="2683800" y="1624850"/>
            <a:ext cx="5587800" cy="1644600"/>
          </a:xfrm>
          <a:prstGeom prst="bentConnector4">
            <a:avLst>
              <a:gd fmla="val -4262" name="adj1"/>
              <a:gd fmla="val 57984" name="adj2"/>
            </a:avLst>
          </a:prstGeom>
          <a:noFill/>
          <a:ln cap="flat" cmpd="sng" w="19050">
            <a:solidFill>
              <a:schemeClr val="dk1"/>
            </a:solidFill>
            <a:prstDash val="solid"/>
            <a:round/>
            <a:headEnd len="med" w="med" type="none"/>
            <a:tailEnd len="med" w="med" type="triangle"/>
          </a:ln>
        </p:spPr>
      </p:cxnSp>
      <p:cxnSp>
        <p:nvCxnSpPr>
          <p:cNvPr id="1249" name="Google Shape;1249;p35"/>
          <p:cNvCxnSpPr>
            <a:stCxn id="1243" idx="3"/>
            <a:endCxn id="1245" idx="1"/>
          </p:cNvCxnSpPr>
          <p:nvPr/>
        </p:nvCxnSpPr>
        <p:spPr>
          <a:xfrm>
            <a:off x="3809400" y="3532074"/>
            <a:ext cx="1465800" cy="600"/>
          </a:xfrm>
          <a:prstGeom prst="bentConnector3">
            <a:avLst>
              <a:gd fmla="val 49998" name="adj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36"/>
          <p:cNvSpPr/>
          <p:nvPr/>
        </p:nvSpPr>
        <p:spPr>
          <a:xfrm>
            <a:off x="6522776" y="1201276"/>
            <a:ext cx="3388200" cy="33882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txBox="1"/>
          <p:nvPr>
            <p:ph type="title"/>
          </p:nvPr>
        </p:nvSpPr>
        <p:spPr>
          <a:xfrm>
            <a:off x="713100" y="1077688"/>
            <a:ext cx="48384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1256" name="Google Shape;1256;p36"/>
          <p:cNvSpPr txBox="1"/>
          <p:nvPr>
            <p:ph idx="1" type="body"/>
          </p:nvPr>
        </p:nvSpPr>
        <p:spPr>
          <a:xfrm>
            <a:off x="713100" y="1724913"/>
            <a:ext cx="4838400" cy="23409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Isi Dataset: Data penjualan video game historis, termasuk platform, genre, penerbit, penjualan regional, dan tren penjualan global.</a:t>
            </a:r>
            <a:endParaRPr/>
          </a:p>
          <a:p>
            <a:pPr indent="-317500" lvl="0" marL="457200" rtl="0" algn="l">
              <a:spcBef>
                <a:spcPts val="0"/>
              </a:spcBef>
              <a:spcAft>
                <a:spcPts val="0"/>
              </a:spcAft>
              <a:buSzPts val="1400"/>
              <a:buChar char="●"/>
            </a:pPr>
            <a:r>
              <a:rPr lang="en"/>
              <a:t>Focus Areas:</a:t>
            </a:r>
            <a:endParaRPr/>
          </a:p>
          <a:p>
            <a:pPr indent="-317500" lvl="1" marL="914400" rtl="0" algn="l">
              <a:spcBef>
                <a:spcPts val="0"/>
              </a:spcBef>
              <a:spcAft>
                <a:spcPts val="0"/>
              </a:spcAft>
              <a:buSzPts val="1400"/>
              <a:buChar char="○"/>
            </a:pPr>
            <a:r>
              <a:rPr lang="en"/>
              <a:t>Performa penjualan per perusahaan, genre, platfor</a:t>
            </a:r>
            <a:r>
              <a:rPr lang="en"/>
              <a:t>m</a:t>
            </a:r>
            <a:endParaRPr/>
          </a:p>
          <a:p>
            <a:pPr indent="-317500" lvl="1" marL="914400" rtl="0" algn="l">
              <a:spcBef>
                <a:spcPts val="0"/>
              </a:spcBef>
              <a:spcAft>
                <a:spcPts val="0"/>
              </a:spcAft>
              <a:buSzPts val="1400"/>
              <a:buChar char="○"/>
            </a:pPr>
            <a:r>
              <a:rPr lang="en"/>
              <a:t>Analisis tren regional &amp; global</a:t>
            </a:r>
            <a:endParaRPr/>
          </a:p>
          <a:p>
            <a:pPr indent="-317500" lvl="0" marL="457200" rtl="0" algn="l">
              <a:spcBef>
                <a:spcPts val="0"/>
              </a:spcBef>
              <a:spcAft>
                <a:spcPts val="0"/>
              </a:spcAft>
              <a:buSzPts val="1400"/>
              <a:buChar char="●"/>
            </a:pPr>
            <a:r>
              <a:rPr lang="en"/>
              <a:t>Exclusions:</a:t>
            </a:r>
            <a:endParaRPr/>
          </a:p>
          <a:p>
            <a:pPr indent="-317500" lvl="1" marL="914400" rtl="0" algn="l">
              <a:spcBef>
                <a:spcPts val="0"/>
              </a:spcBef>
              <a:spcAft>
                <a:spcPts val="0"/>
              </a:spcAft>
              <a:buSzPts val="1400"/>
              <a:buChar char="○"/>
            </a:pPr>
            <a:r>
              <a:rPr lang="en"/>
              <a:t>Micro Transaksi &amp; in-game purchases</a:t>
            </a:r>
            <a:endParaRPr/>
          </a:p>
          <a:p>
            <a:pPr indent="-317500" lvl="1" marL="914400" rtl="0" algn="l">
              <a:spcBef>
                <a:spcPts val="0"/>
              </a:spcBef>
              <a:spcAft>
                <a:spcPts val="0"/>
              </a:spcAft>
              <a:buSzPts val="1400"/>
              <a:buChar char="○"/>
            </a:pPr>
            <a:r>
              <a:rPr lang="en"/>
              <a:t>Analisis perilaku pemain seperti retensi/sesi</a:t>
            </a:r>
            <a:endParaRPr/>
          </a:p>
        </p:txBody>
      </p:sp>
      <p:grpSp>
        <p:nvGrpSpPr>
          <p:cNvPr id="1257" name="Google Shape;1257;p36"/>
          <p:cNvGrpSpPr/>
          <p:nvPr/>
        </p:nvGrpSpPr>
        <p:grpSpPr>
          <a:xfrm>
            <a:off x="5773621" y="1097850"/>
            <a:ext cx="2927048" cy="2947806"/>
            <a:chOff x="6024033" y="1175073"/>
            <a:chExt cx="2583449" cy="2601771"/>
          </a:xfrm>
        </p:grpSpPr>
        <p:sp>
          <p:nvSpPr>
            <p:cNvPr id="1258" name="Google Shape;1258;p36"/>
            <p:cNvSpPr/>
            <p:nvPr/>
          </p:nvSpPr>
          <p:spPr>
            <a:xfrm rot="-698555">
              <a:off x="6142186" y="2144258"/>
              <a:ext cx="2347142" cy="1410260"/>
            </a:xfrm>
            <a:custGeom>
              <a:rect b="b" l="l" r="r" t="t"/>
              <a:pathLst>
                <a:path extrusionOk="0" h="35991" w="59901">
                  <a:moveTo>
                    <a:pt x="11922" y="1"/>
                  </a:moveTo>
                  <a:cubicBezTo>
                    <a:pt x="11214" y="1"/>
                    <a:pt x="10419" y="85"/>
                    <a:pt x="9524" y="270"/>
                  </a:cubicBezTo>
                  <a:cubicBezTo>
                    <a:pt x="4436" y="1323"/>
                    <a:pt x="0" y="26461"/>
                    <a:pt x="2030" y="31473"/>
                  </a:cubicBezTo>
                  <a:cubicBezTo>
                    <a:pt x="3147" y="34264"/>
                    <a:pt x="6268" y="35991"/>
                    <a:pt x="9464" y="35991"/>
                  </a:cubicBezTo>
                  <a:cubicBezTo>
                    <a:pt x="12008" y="35991"/>
                    <a:pt x="14600" y="34897"/>
                    <a:pt x="16266" y="32376"/>
                  </a:cubicBezTo>
                  <a:cubicBezTo>
                    <a:pt x="18121" y="29543"/>
                    <a:pt x="18497" y="27488"/>
                    <a:pt x="18973" y="26010"/>
                  </a:cubicBezTo>
                  <a:cubicBezTo>
                    <a:pt x="19950" y="27112"/>
                    <a:pt x="21379" y="27814"/>
                    <a:pt x="22958" y="27814"/>
                  </a:cubicBezTo>
                  <a:cubicBezTo>
                    <a:pt x="25890" y="27814"/>
                    <a:pt x="28271" y="25458"/>
                    <a:pt x="28321" y="22526"/>
                  </a:cubicBezTo>
                  <a:cubicBezTo>
                    <a:pt x="28321" y="22526"/>
                    <a:pt x="29123" y="22476"/>
                    <a:pt x="29950" y="22476"/>
                  </a:cubicBezTo>
                  <a:cubicBezTo>
                    <a:pt x="30777" y="22476"/>
                    <a:pt x="31579" y="22526"/>
                    <a:pt x="31579" y="22526"/>
                  </a:cubicBezTo>
                  <a:cubicBezTo>
                    <a:pt x="31629" y="25458"/>
                    <a:pt x="34010" y="27814"/>
                    <a:pt x="36918" y="27814"/>
                  </a:cubicBezTo>
                  <a:cubicBezTo>
                    <a:pt x="38522" y="27814"/>
                    <a:pt x="39950" y="27112"/>
                    <a:pt x="40928" y="26010"/>
                  </a:cubicBezTo>
                  <a:cubicBezTo>
                    <a:pt x="41404" y="27488"/>
                    <a:pt x="41780" y="29543"/>
                    <a:pt x="43635" y="32376"/>
                  </a:cubicBezTo>
                  <a:cubicBezTo>
                    <a:pt x="45290" y="34897"/>
                    <a:pt x="47880" y="35991"/>
                    <a:pt x="50426" y="35991"/>
                  </a:cubicBezTo>
                  <a:cubicBezTo>
                    <a:pt x="53625" y="35991"/>
                    <a:pt x="56754" y="34264"/>
                    <a:pt x="57870" y="31473"/>
                  </a:cubicBezTo>
                  <a:cubicBezTo>
                    <a:pt x="59900" y="26461"/>
                    <a:pt x="55464" y="1323"/>
                    <a:pt x="50376" y="270"/>
                  </a:cubicBezTo>
                  <a:cubicBezTo>
                    <a:pt x="49477" y="85"/>
                    <a:pt x="48679" y="1"/>
                    <a:pt x="47969" y="1"/>
                  </a:cubicBezTo>
                  <a:cubicBezTo>
                    <a:pt x="44646" y="1"/>
                    <a:pt x="43262" y="1851"/>
                    <a:pt x="42457" y="3854"/>
                  </a:cubicBezTo>
                  <a:cubicBezTo>
                    <a:pt x="41667" y="5870"/>
                    <a:pt x="41067" y="6042"/>
                    <a:pt x="40885" y="6042"/>
                  </a:cubicBezTo>
                  <a:cubicBezTo>
                    <a:pt x="40847" y="6042"/>
                    <a:pt x="40828" y="6035"/>
                    <a:pt x="40828" y="6035"/>
                  </a:cubicBezTo>
                  <a:cubicBezTo>
                    <a:pt x="40828" y="6035"/>
                    <a:pt x="35564" y="6636"/>
                    <a:pt x="29950" y="6636"/>
                  </a:cubicBezTo>
                  <a:cubicBezTo>
                    <a:pt x="24336" y="6636"/>
                    <a:pt x="19073" y="6035"/>
                    <a:pt x="19073" y="6035"/>
                  </a:cubicBezTo>
                  <a:cubicBezTo>
                    <a:pt x="19073" y="6035"/>
                    <a:pt x="19053" y="6042"/>
                    <a:pt x="19016" y="6042"/>
                  </a:cubicBezTo>
                  <a:cubicBezTo>
                    <a:pt x="18833" y="6042"/>
                    <a:pt x="18229" y="5870"/>
                    <a:pt x="17419" y="3854"/>
                  </a:cubicBezTo>
                  <a:cubicBezTo>
                    <a:pt x="16634" y="1851"/>
                    <a:pt x="15237" y="1"/>
                    <a:pt x="11922"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rot="-698555">
              <a:off x="6142186" y="2144258"/>
              <a:ext cx="2347142" cy="1410260"/>
            </a:xfrm>
            <a:custGeom>
              <a:rect b="b" l="l" r="r" t="t"/>
              <a:pathLst>
                <a:path extrusionOk="0" h="35991" w="59901">
                  <a:moveTo>
                    <a:pt x="46767" y="7338"/>
                  </a:moveTo>
                  <a:cubicBezTo>
                    <a:pt x="48296" y="7338"/>
                    <a:pt x="49574" y="8591"/>
                    <a:pt x="49574" y="10145"/>
                  </a:cubicBezTo>
                  <a:cubicBezTo>
                    <a:pt x="49574" y="11674"/>
                    <a:pt x="48296" y="12927"/>
                    <a:pt x="46767" y="12927"/>
                  </a:cubicBezTo>
                  <a:cubicBezTo>
                    <a:pt x="45214" y="12927"/>
                    <a:pt x="43960" y="11674"/>
                    <a:pt x="43960" y="10145"/>
                  </a:cubicBezTo>
                  <a:cubicBezTo>
                    <a:pt x="43960" y="8591"/>
                    <a:pt x="45214" y="7338"/>
                    <a:pt x="46767" y="7338"/>
                  </a:cubicBezTo>
                  <a:close/>
                  <a:moveTo>
                    <a:pt x="28672" y="14456"/>
                  </a:moveTo>
                  <a:cubicBezTo>
                    <a:pt x="28822" y="14456"/>
                    <a:pt x="28948" y="14581"/>
                    <a:pt x="28948" y="14731"/>
                  </a:cubicBezTo>
                  <a:lnTo>
                    <a:pt x="28948" y="15759"/>
                  </a:lnTo>
                  <a:cubicBezTo>
                    <a:pt x="28948" y="15909"/>
                    <a:pt x="28822" y="16035"/>
                    <a:pt x="28672" y="16035"/>
                  </a:cubicBezTo>
                  <a:lnTo>
                    <a:pt x="25439" y="16035"/>
                  </a:lnTo>
                  <a:cubicBezTo>
                    <a:pt x="25289" y="16035"/>
                    <a:pt x="25163" y="15909"/>
                    <a:pt x="25163" y="15759"/>
                  </a:cubicBezTo>
                  <a:lnTo>
                    <a:pt x="25163" y="14731"/>
                  </a:lnTo>
                  <a:cubicBezTo>
                    <a:pt x="25163" y="14581"/>
                    <a:pt x="25289" y="14456"/>
                    <a:pt x="25439" y="14456"/>
                  </a:cubicBezTo>
                  <a:close/>
                  <a:moveTo>
                    <a:pt x="34437" y="14456"/>
                  </a:moveTo>
                  <a:cubicBezTo>
                    <a:pt x="34612" y="14456"/>
                    <a:pt x="34737" y="14581"/>
                    <a:pt x="34737" y="14731"/>
                  </a:cubicBezTo>
                  <a:lnTo>
                    <a:pt x="34737" y="15759"/>
                  </a:lnTo>
                  <a:cubicBezTo>
                    <a:pt x="34737" y="15909"/>
                    <a:pt x="34612" y="16035"/>
                    <a:pt x="34437" y="16035"/>
                  </a:cubicBezTo>
                  <a:lnTo>
                    <a:pt x="31228" y="16035"/>
                  </a:lnTo>
                  <a:cubicBezTo>
                    <a:pt x="31078" y="16035"/>
                    <a:pt x="30953" y="15909"/>
                    <a:pt x="30953" y="15759"/>
                  </a:cubicBezTo>
                  <a:lnTo>
                    <a:pt x="30953" y="14731"/>
                  </a:lnTo>
                  <a:cubicBezTo>
                    <a:pt x="30953" y="14581"/>
                    <a:pt x="31078" y="14456"/>
                    <a:pt x="31228" y="14456"/>
                  </a:cubicBezTo>
                  <a:close/>
                  <a:moveTo>
                    <a:pt x="42432" y="11649"/>
                  </a:moveTo>
                  <a:cubicBezTo>
                    <a:pt x="43985" y="11649"/>
                    <a:pt x="45239" y="12902"/>
                    <a:pt x="45239" y="14456"/>
                  </a:cubicBezTo>
                  <a:cubicBezTo>
                    <a:pt x="45239" y="16010"/>
                    <a:pt x="43985" y="17263"/>
                    <a:pt x="42432" y="17263"/>
                  </a:cubicBezTo>
                  <a:cubicBezTo>
                    <a:pt x="40903" y="17263"/>
                    <a:pt x="39650" y="16010"/>
                    <a:pt x="39650" y="14456"/>
                  </a:cubicBezTo>
                  <a:cubicBezTo>
                    <a:pt x="39650" y="12902"/>
                    <a:pt x="40903" y="11649"/>
                    <a:pt x="42432" y="11649"/>
                  </a:cubicBezTo>
                  <a:close/>
                  <a:moveTo>
                    <a:pt x="51078" y="11649"/>
                  </a:moveTo>
                  <a:cubicBezTo>
                    <a:pt x="52632" y="11649"/>
                    <a:pt x="53885" y="12902"/>
                    <a:pt x="53885" y="14456"/>
                  </a:cubicBezTo>
                  <a:cubicBezTo>
                    <a:pt x="53885" y="16010"/>
                    <a:pt x="52632" y="17263"/>
                    <a:pt x="51078" y="17263"/>
                  </a:cubicBezTo>
                  <a:cubicBezTo>
                    <a:pt x="49524" y="17263"/>
                    <a:pt x="48271" y="16010"/>
                    <a:pt x="48271" y="14456"/>
                  </a:cubicBezTo>
                  <a:cubicBezTo>
                    <a:pt x="48271" y="12902"/>
                    <a:pt x="49524" y="11649"/>
                    <a:pt x="51078" y="11649"/>
                  </a:cubicBezTo>
                  <a:close/>
                  <a:moveTo>
                    <a:pt x="14035" y="7939"/>
                  </a:moveTo>
                  <a:cubicBezTo>
                    <a:pt x="14988" y="7939"/>
                    <a:pt x="15765" y="8716"/>
                    <a:pt x="15765" y="9669"/>
                  </a:cubicBezTo>
                  <a:lnTo>
                    <a:pt x="15765" y="11223"/>
                  </a:lnTo>
                  <a:lnTo>
                    <a:pt x="17319" y="11223"/>
                  </a:lnTo>
                  <a:cubicBezTo>
                    <a:pt x="18246" y="11223"/>
                    <a:pt x="19023" y="11974"/>
                    <a:pt x="19023" y="12927"/>
                  </a:cubicBezTo>
                  <a:lnTo>
                    <a:pt x="19023" y="15984"/>
                  </a:lnTo>
                  <a:cubicBezTo>
                    <a:pt x="19023" y="16912"/>
                    <a:pt x="18246" y="17689"/>
                    <a:pt x="17319" y="17689"/>
                  </a:cubicBezTo>
                  <a:lnTo>
                    <a:pt x="15765" y="17689"/>
                  </a:lnTo>
                  <a:lnTo>
                    <a:pt x="15765" y="19243"/>
                  </a:lnTo>
                  <a:cubicBezTo>
                    <a:pt x="15765" y="20195"/>
                    <a:pt x="14988" y="20947"/>
                    <a:pt x="14035" y="20947"/>
                  </a:cubicBezTo>
                  <a:lnTo>
                    <a:pt x="11003" y="20947"/>
                  </a:lnTo>
                  <a:cubicBezTo>
                    <a:pt x="10050" y="20947"/>
                    <a:pt x="9273" y="20195"/>
                    <a:pt x="9273" y="19243"/>
                  </a:cubicBezTo>
                  <a:lnTo>
                    <a:pt x="9273" y="17689"/>
                  </a:lnTo>
                  <a:lnTo>
                    <a:pt x="7720" y="17689"/>
                  </a:lnTo>
                  <a:cubicBezTo>
                    <a:pt x="6792" y="17689"/>
                    <a:pt x="6015" y="16912"/>
                    <a:pt x="6015" y="15984"/>
                  </a:cubicBezTo>
                  <a:lnTo>
                    <a:pt x="6015" y="12927"/>
                  </a:lnTo>
                  <a:cubicBezTo>
                    <a:pt x="6015" y="11974"/>
                    <a:pt x="6792" y="11223"/>
                    <a:pt x="7720" y="11223"/>
                  </a:cubicBezTo>
                  <a:lnTo>
                    <a:pt x="9273" y="11223"/>
                  </a:lnTo>
                  <a:lnTo>
                    <a:pt x="9273" y="9669"/>
                  </a:lnTo>
                  <a:cubicBezTo>
                    <a:pt x="9273" y="8716"/>
                    <a:pt x="10050" y="7939"/>
                    <a:pt x="11003" y="7939"/>
                  </a:cubicBezTo>
                  <a:close/>
                  <a:moveTo>
                    <a:pt x="46767" y="15959"/>
                  </a:moveTo>
                  <a:cubicBezTo>
                    <a:pt x="48296" y="15959"/>
                    <a:pt x="49574" y="17238"/>
                    <a:pt x="49574" y="18766"/>
                  </a:cubicBezTo>
                  <a:cubicBezTo>
                    <a:pt x="49574" y="20320"/>
                    <a:pt x="48296" y="21573"/>
                    <a:pt x="46767" y="21573"/>
                  </a:cubicBezTo>
                  <a:cubicBezTo>
                    <a:pt x="45214" y="21573"/>
                    <a:pt x="43960" y="20320"/>
                    <a:pt x="43960" y="18766"/>
                  </a:cubicBezTo>
                  <a:cubicBezTo>
                    <a:pt x="43960" y="17238"/>
                    <a:pt x="45214" y="15959"/>
                    <a:pt x="46767" y="15959"/>
                  </a:cubicBezTo>
                  <a:close/>
                  <a:moveTo>
                    <a:pt x="22958" y="18090"/>
                  </a:moveTo>
                  <a:cubicBezTo>
                    <a:pt x="25389" y="18090"/>
                    <a:pt x="27344" y="20045"/>
                    <a:pt x="27344" y="22476"/>
                  </a:cubicBezTo>
                  <a:cubicBezTo>
                    <a:pt x="27344" y="24882"/>
                    <a:pt x="25389" y="26862"/>
                    <a:pt x="22958" y="26862"/>
                  </a:cubicBezTo>
                  <a:cubicBezTo>
                    <a:pt x="20552" y="26862"/>
                    <a:pt x="18597" y="24882"/>
                    <a:pt x="18597" y="22476"/>
                  </a:cubicBezTo>
                  <a:cubicBezTo>
                    <a:pt x="18597" y="20045"/>
                    <a:pt x="20552" y="18090"/>
                    <a:pt x="22958" y="18090"/>
                  </a:cubicBezTo>
                  <a:close/>
                  <a:moveTo>
                    <a:pt x="36918" y="18090"/>
                  </a:moveTo>
                  <a:cubicBezTo>
                    <a:pt x="39349" y="18090"/>
                    <a:pt x="41304" y="20045"/>
                    <a:pt x="41304" y="22476"/>
                  </a:cubicBezTo>
                  <a:cubicBezTo>
                    <a:pt x="41304" y="24882"/>
                    <a:pt x="39349" y="26862"/>
                    <a:pt x="36918" y="26862"/>
                  </a:cubicBezTo>
                  <a:cubicBezTo>
                    <a:pt x="34512" y="26862"/>
                    <a:pt x="32557" y="24882"/>
                    <a:pt x="32557" y="22476"/>
                  </a:cubicBezTo>
                  <a:cubicBezTo>
                    <a:pt x="32557" y="20045"/>
                    <a:pt x="34512" y="18090"/>
                    <a:pt x="36918" y="18090"/>
                  </a:cubicBezTo>
                  <a:close/>
                  <a:moveTo>
                    <a:pt x="11922" y="1"/>
                  </a:moveTo>
                  <a:cubicBezTo>
                    <a:pt x="11214" y="1"/>
                    <a:pt x="10419" y="85"/>
                    <a:pt x="9524" y="270"/>
                  </a:cubicBezTo>
                  <a:cubicBezTo>
                    <a:pt x="4436" y="1323"/>
                    <a:pt x="0" y="26461"/>
                    <a:pt x="2030" y="31473"/>
                  </a:cubicBezTo>
                  <a:cubicBezTo>
                    <a:pt x="3147" y="34264"/>
                    <a:pt x="6268" y="35991"/>
                    <a:pt x="9464" y="35991"/>
                  </a:cubicBezTo>
                  <a:cubicBezTo>
                    <a:pt x="12008" y="35991"/>
                    <a:pt x="14600" y="34897"/>
                    <a:pt x="16266" y="32376"/>
                  </a:cubicBezTo>
                  <a:cubicBezTo>
                    <a:pt x="18121" y="29543"/>
                    <a:pt x="18497" y="27488"/>
                    <a:pt x="18973" y="26010"/>
                  </a:cubicBezTo>
                  <a:cubicBezTo>
                    <a:pt x="19950" y="27112"/>
                    <a:pt x="21379" y="27814"/>
                    <a:pt x="22958" y="27814"/>
                  </a:cubicBezTo>
                  <a:cubicBezTo>
                    <a:pt x="25890" y="27814"/>
                    <a:pt x="28271" y="25458"/>
                    <a:pt x="28321" y="22526"/>
                  </a:cubicBezTo>
                  <a:cubicBezTo>
                    <a:pt x="28321" y="22526"/>
                    <a:pt x="29123" y="22476"/>
                    <a:pt x="29950" y="22476"/>
                  </a:cubicBezTo>
                  <a:cubicBezTo>
                    <a:pt x="30777" y="22476"/>
                    <a:pt x="31579" y="22526"/>
                    <a:pt x="31579" y="22526"/>
                  </a:cubicBezTo>
                  <a:cubicBezTo>
                    <a:pt x="31629" y="25458"/>
                    <a:pt x="34010" y="27814"/>
                    <a:pt x="36918" y="27814"/>
                  </a:cubicBezTo>
                  <a:cubicBezTo>
                    <a:pt x="38522" y="27814"/>
                    <a:pt x="39950" y="27112"/>
                    <a:pt x="40928" y="26010"/>
                  </a:cubicBezTo>
                  <a:cubicBezTo>
                    <a:pt x="41404" y="27488"/>
                    <a:pt x="41780" y="29543"/>
                    <a:pt x="43635" y="32376"/>
                  </a:cubicBezTo>
                  <a:cubicBezTo>
                    <a:pt x="45290" y="34897"/>
                    <a:pt x="47880" y="35991"/>
                    <a:pt x="50426" y="35991"/>
                  </a:cubicBezTo>
                  <a:cubicBezTo>
                    <a:pt x="53625" y="35991"/>
                    <a:pt x="56754" y="34264"/>
                    <a:pt x="57870" y="31473"/>
                  </a:cubicBezTo>
                  <a:cubicBezTo>
                    <a:pt x="59900" y="26461"/>
                    <a:pt x="55464" y="1323"/>
                    <a:pt x="50376" y="270"/>
                  </a:cubicBezTo>
                  <a:cubicBezTo>
                    <a:pt x="49477" y="85"/>
                    <a:pt x="48679" y="1"/>
                    <a:pt x="47969" y="1"/>
                  </a:cubicBezTo>
                  <a:cubicBezTo>
                    <a:pt x="44646" y="1"/>
                    <a:pt x="43262" y="1851"/>
                    <a:pt x="42457" y="3854"/>
                  </a:cubicBezTo>
                  <a:cubicBezTo>
                    <a:pt x="41667" y="5870"/>
                    <a:pt x="41067" y="6042"/>
                    <a:pt x="40885" y="6042"/>
                  </a:cubicBezTo>
                  <a:cubicBezTo>
                    <a:pt x="40847" y="6042"/>
                    <a:pt x="40828" y="6035"/>
                    <a:pt x="40828" y="6035"/>
                  </a:cubicBezTo>
                  <a:cubicBezTo>
                    <a:pt x="40828" y="6035"/>
                    <a:pt x="35564" y="6636"/>
                    <a:pt x="29950" y="6636"/>
                  </a:cubicBezTo>
                  <a:cubicBezTo>
                    <a:pt x="24336" y="6636"/>
                    <a:pt x="19073" y="6035"/>
                    <a:pt x="19073" y="6035"/>
                  </a:cubicBezTo>
                  <a:cubicBezTo>
                    <a:pt x="19073" y="6035"/>
                    <a:pt x="19053" y="6042"/>
                    <a:pt x="19016" y="6042"/>
                  </a:cubicBezTo>
                  <a:cubicBezTo>
                    <a:pt x="18833" y="6042"/>
                    <a:pt x="18229" y="5870"/>
                    <a:pt x="17419" y="3854"/>
                  </a:cubicBezTo>
                  <a:cubicBezTo>
                    <a:pt x="16634" y="1851"/>
                    <a:pt x="15237" y="1"/>
                    <a:pt x="11922" y="1"/>
                  </a:cubicBezTo>
                  <a:close/>
                </a:path>
              </a:pathLst>
            </a:custGeom>
            <a:gradFill>
              <a:gsLst>
                <a:gs pos="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rot="-698555">
              <a:off x="7484848" y="2831611"/>
              <a:ext cx="268134" cy="268134"/>
            </a:xfrm>
            <a:custGeom>
              <a:rect b="b" l="l" r="r" t="t"/>
              <a:pathLst>
                <a:path extrusionOk="0" h="6843" w="6843">
                  <a:moveTo>
                    <a:pt x="3409" y="0"/>
                  </a:moveTo>
                  <a:cubicBezTo>
                    <a:pt x="1529" y="0"/>
                    <a:pt x="0" y="1529"/>
                    <a:pt x="0" y="3434"/>
                  </a:cubicBezTo>
                  <a:cubicBezTo>
                    <a:pt x="0" y="5313"/>
                    <a:pt x="1529" y="6842"/>
                    <a:pt x="3409" y="6842"/>
                  </a:cubicBezTo>
                  <a:cubicBezTo>
                    <a:pt x="5314" y="6842"/>
                    <a:pt x="6842" y="5313"/>
                    <a:pt x="6842" y="3434"/>
                  </a:cubicBezTo>
                  <a:cubicBezTo>
                    <a:pt x="6842" y="1529"/>
                    <a:pt x="5314" y="0"/>
                    <a:pt x="3409"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rot="-698555">
              <a:off x="6949111" y="2941987"/>
              <a:ext cx="268134" cy="268134"/>
            </a:xfrm>
            <a:custGeom>
              <a:rect b="b" l="l" r="r" t="t"/>
              <a:pathLst>
                <a:path extrusionOk="0" h="6843" w="6843">
                  <a:moveTo>
                    <a:pt x="3409" y="0"/>
                  </a:moveTo>
                  <a:cubicBezTo>
                    <a:pt x="1529" y="0"/>
                    <a:pt x="0" y="1529"/>
                    <a:pt x="0" y="3434"/>
                  </a:cubicBezTo>
                  <a:cubicBezTo>
                    <a:pt x="0" y="5313"/>
                    <a:pt x="1529" y="6842"/>
                    <a:pt x="3409" y="6842"/>
                  </a:cubicBezTo>
                  <a:cubicBezTo>
                    <a:pt x="5314" y="6842"/>
                    <a:pt x="6842" y="5313"/>
                    <a:pt x="6842" y="3434"/>
                  </a:cubicBezTo>
                  <a:cubicBezTo>
                    <a:pt x="6842" y="1529"/>
                    <a:pt x="5314" y="0"/>
                    <a:pt x="3409"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rot="-698555">
              <a:off x="6385414" y="2617630"/>
              <a:ext cx="466521" cy="466521"/>
            </a:xfrm>
            <a:custGeom>
              <a:rect b="b" l="l" r="r" t="t"/>
              <a:pathLst>
                <a:path extrusionOk="0" h="11906" w="11906">
                  <a:moveTo>
                    <a:pt x="7469" y="552"/>
                  </a:moveTo>
                  <a:cubicBezTo>
                    <a:pt x="7820" y="552"/>
                    <a:pt x="8096" y="828"/>
                    <a:pt x="8096" y="1179"/>
                  </a:cubicBezTo>
                  <a:lnTo>
                    <a:pt x="8096" y="3058"/>
                  </a:lnTo>
                  <a:cubicBezTo>
                    <a:pt x="8096" y="3484"/>
                    <a:pt x="8422" y="3835"/>
                    <a:pt x="8848" y="3835"/>
                  </a:cubicBezTo>
                  <a:lnTo>
                    <a:pt x="10753" y="3835"/>
                  </a:lnTo>
                  <a:cubicBezTo>
                    <a:pt x="11078" y="3835"/>
                    <a:pt x="11354" y="4111"/>
                    <a:pt x="11354" y="4437"/>
                  </a:cubicBezTo>
                  <a:lnTo>
                    <a:pt x="11354" y="7494"/>
                  </a:lnTo>
                  <a:cubicBezTo>
                    <a:pt x="11354" y="7820"/>
                    <a:pt x="11078" y="8096"/>
                    <a:pt x="10753" y="8096"/>
                  </a:cubicBezTo>
                  <a:lnTo>
                    <a:pt x="8848" y="8096"/>
                  </a:lnTo>
                  <a:cubicBezTo>
                    <a:pt x="8422" y="8096"/>
                    <a:pt x="8096" y="8447"/>
                    <a:pt x="8096" y="8848"/>
                  </a:cubicBezTo>
                  <a:lnTo>
                    <a:pt x="8096" y="10753"/>
                  </a:lnTo>
                  <a:cubicBezTo>
                    <a:pt x="8096" y="11104"/>
                    <a:pt x="7820" y="11354"/>
                    <a:pt x="7469" y="11354"/>
                  </a:cubicBezTo>
                  <a:lnTo>
                    <a:pt x="4437" y="11354"/>
                  </a:lnTo>
                  <a:cubicBezTo>
                    <a:pt x="4086" y="11354"/>
                    <a:pt x="3810" y="11104"/>
                    <a:pt x="3810" y="10753"/>
                  </a:cubicBezTo>
                  <a:lnTo>
                    <a:pt x="3810" y="8848"/>
                  </a:lnTo>
                  <a:cubicBezTo>
                    <a:pt x="3810" y="8447"/>
                    <a:pt x="3484" y="8096"/>
                    <a:pt x="3058" y="8096"/>
                  </a:cubicBezTo>
                  <a:lnTo>
                    <a:pt x="1154" y="8096"/>
                  </a:lnTo>
                  <a:cubicBezTo>
                    <a:pt x="828" y="8096"/>
                    <a:pt x="552" y="7820"/>
                    <a:pt x="552" y="7494"/>
                  </a:cubicBezTo>
                  <a:lnTo>
                    <a:pt x="552" y="4437"/>
                  </a:lnTo>
                  <a:cubicBezTo>
                    <a:pt x="552" y="4111"/>
                    <a:pt x="828" y="3835"/>
                    <a:pt x="1154" y="3835"/>
                  </a:cubicBezTo>
                  <a:lnTo>
                    <a:pt x="3058" y="3835"/>
                  </a:lnTo>
                  <a:cubicBezTo>
                    <a:pt x="3484" y="3835"/>
                    <a:pt x="3810" y="3484"/>
                    <a:pt x="3810" y="3058"/>
                  </a:cubicBezTo>
                  <a:lnTo>
                    <a:pt x="3810" y="1179"/>
                  </a:lnTo>
                  <a:cubicBezTo>
                    <a:pt x="3810" y="828"/>
                    <a:pt x="4086" y="552"/>
                    <a:pt x="4437" y="552"/>
                  </a:cubicBezTo>
                  <a:close/>
                  <a:moveTo>
                    <a:pt x="4437" y="1"/>
                  </a:moveTo>
                  <a:cubicBezTo>
                    <a:pt x="3785" y="1"/>
                    <a:pt x="3259" y="527"/>
                    <a:pt x="3259" y="1179"/>
                  </a:cubicBezTo>
                  <a:lnTo>
                    <a:pt x="3259" y="3058"/>
                  </a:lnTo>
                  <a:cubicBezTo>
                    <a:pt x="3259" y="3184"/>
                    <a:pt x="3184" y="3284"/>
                    <a:pt x="3058" y="3284"/>
                  </a:cubicBezTo>
                  <a:lnTo>
                    <a:pt x="1154" y="3284"/>
                  </a:lnTo>
                  <a:cubicBezTo>
                    <a:pt x="527" y="3284"/>
                    <a:pt x="1" y="3810"/>
                    <a:pt x="1" y="4437"/>
                  </a:cubicBezTo>
                  <a:lnTo>
                    <a:pt x="1" y="7494"/>
                  </a:lnTo>
                  <a:cubicBezTo>
                    <a:pt x="1" y="8121"/>
                    <a:pt x="527" y="8647"/>
                    <a:pt x="1154" y="8647"/>
                  </a:cubicBezTo>
                  <a:lnTo>
                    <a:pt x="3058" y="8647"/>
                  </a:lnTo>
                  <a:cubicBezTo>
                    <a:pt x="3184" y="8647"/>
                    <a:pt x="3259" y="8748"/>
                    <a:pt x="3259" y="8848"/>
                  </a:cubicBezTo>
                  <a:lnTo>
                    <a:pt x="3259" y="10753"/>
                  </a:lnTo>
                  <a:cubicBezTo>
                    <a:pt x="3259" y="11404"/>
                    <a:pt x="3785" y="11906"/>
                    <a:pt x="4437" y="11906"/>
                  </a:cubicBezTo>
                  <a:lnTo>
                    <a:pt x="7469" y="11906"/>
                  </a:lnTo>
                  <a:cubicBezTo>
                    <a:pt x="8121" y="11906"/>
                    <a:pt x="8647" y="11404"/>
                    <a:pt x="8647" y="10753"/>
                  </a:cubicBezTo>
                  <a:lnTo>
                    <a:pt x="8647" y="8848"/>
                  </a:lnTo>
                  <a:cubicBezTo>
                    <a:pt x="8647" y="8748"/>
                    <a:pt x="8723" y="8647"/>
                    <a:pt x="8848" y="8647"/>
                  </a:cubicBezTo>
                  <a:lnTo>
                    <a:pt x="10753" y="8647"/>
                  </a:lnTo>
                  <a:cubicBezTo>
                    <a:pt x="11379" y="8647"/>
                    <a:pt x="11906" y="8121"/>
                    <a:pt x="11906" y="7494"/>
                  </a:cubicBezTo>
                  <a:lnTo>
                    <a:pt x="11906" y="4437"/>
                  </a:lnTo>
                  <a:cubicBezTo>
                    <a:pt x="11906" y="3810"/>
                    <a:pt x="11379" y="3284"/>
                    <a:pt x="10753" y="3284"/>
                  </a:cubicBezTo>
                  <a:lnTo>
                    <a:pt x="8848" y="3284"/>
                  </a:lnTo>
                  <a:cubicBezTo>
                    <a:pt x="8723" y="3284"/>
                    <a:pt x="8647" y="3184"/>
                    <a:pt x="8647" y="3058"/>
                  </a:cubicBezTo>
                  <a:lnTo>
                    <a:pt x="8647" y="1179"/>
                  </a:lnTo>
                  <a:cubicBezTo>
                    <a:pt x="8647" y="527"/>
                    <a:pt x="8121" y="1"/>
                    <a:pt x="7469"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rot="-698555">
              <a:off x="7801698" y="2318013"/>
              <a:ext cx="193489" cy="193489"/>
            </a:xfrm>
            <a:custGeom>
              <a:rect b="b" l="l" r="r" t="t"/>
              <a:pathLst>
                <a:path extrusionOk="0" h="4938" w="4938">
                  <a:moveTo>
                    <a:pt x="2481" y="326"/>
                  </a:moveTo>
                  <a:cubicBezTo>
                    <a:pt x="3659" y="326"/>
                    <a:pt x="4612" y="1279"/>
                    <a:pt x="4612" y="2482"/>
                  </a:cubicBezTo>
                  <a:cubicBezTo>
                    <a:pt x="4612" y="3660"/>
                    <a:pt x="3659" y="4612"/>
                    <a:pt x="2481" y="4612"/>
                  </a:cubicBezTo>
                  <a:cubicBezTo>
                    <a:pt x="1278" y="4612"/>
                    <a:pt x="326" y="3660"/>
                    <a:pt x="326" y="2482"/>
                  </a:cubicBezTo>
                  <a:cubicBezTo>
                    <a:pt x="326" y="1279"/>
                    <a:pt x="1278" y="326"/>
                    <a:pt x="2481" y="326"/>
                  </a:cubicBezTo>
                  <a:close/>
                  <a:moveTo>
                    <a:pt x="2481" y="1"/>
                  </a:moveTo>
                  <a:cubicBezTo>
                    <a:pt x="1103" y="1"/>
                    <a:pt x="0" y="1103"/>
                    <a:pt x="0" y="2482"/>
                  </a:cubicBezTo>
                  <a:cubicBezTo>
                    <a:pt x="0" y="3835"/>
                    <a:pt x="1103" y="4938"/>
                    <a:pt x="2481" y="4938"/>
                  </a:cubicBezTo>
                  <a:cubicBezTo>
                    <a:pt x="3835" y="4938"/>
                    <a:pt x="4938" y="3835"/>
                    <a:pt x="4938" y="2482"/>
                  </a:cubicBezTo>
                  <a:cubicBezTo>
                    <a:pt x="4938" y="1103"/>
                    <a:pt x="3835" y="1"/>
                    <a:pt x="2481"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rot="-698555">
              <a:off x="7670441" y="2517530"/>
              <a:ext cx="193489" cy="194469"/>
            </a:xfrm>
            <a:custGeom>
              <a:rect b="b" l="l" r="r" t="t"/>
              <a:pathLst>
                <a:path extrusionOk="0" h="4963" w="4938">
                  <a:moveTo>
                    <a:pt x="2457" y="326"/>
                  </a:moveTo>
                  <a:cubicBezTo>
                    <a:pt x="3660" y="326"/>
                    <a:pt x="4612" y="1304"/>
                    <a:pt x="4612" y="2482"/>
                  </a:cubicBezTo>
                  <a:cubicBezTo>
                    <a:pt x="4612" y="3660"/>
                    <a:pt x="3660" y="4612"/>
                    <a:pt x="2457" y="4612"/>
                  </a:cubicBezTo>
                  <a:cubicBezTo>
                    <a:pt x="1279" y="4612"/>
                    <a:pt x="326" y="3660"/>
                    <a:pt x="326" y="2482"/>
                  </a:cubicBezTo>
                  <a:cubicBezTo>
                    <a:pt x="326" y="1304"/>
                    <a:pt x="1279" y="326"/>
                    <a:pt x="2457" y="326"/>
                  </a:cubicBezTo>
                  <a:close/>
                  <a:moveTo>
                    <a:pt x="2457" y="0"/>
                  </a:moveTo>
                  <a:cubicBezTo>
                    <a:pt x="1103" y="0"/>
                    <a:pt x="0" y="1128"/>
                    <a:pt x="0" y="2482"/>
                  </a:cubicBezTo>
                  <a:cubicBezTo>
                    <a:pt x="0" y="3835"/>
                    <a:pt x="1103" y="4963"/>
                    <a:pt x="2457" y="4963"/>
                  </a:cubicBezTo>
                  <a:cubicBezTo>
                    <a:pt x="3835" y="4963"/>
                    <a:pt x="4938" y="3835"/>
                    <a:pt x="4938" y="2482"/>
                  </a:cubicBezTo>
                  <a:cubicBezTo>
                    <a:pt x="4938" y="1128"/>
                    <a:pt x="3835" y="0"/>
                    <a:pt x="2457"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rot="-698555">
              <a:off x="7870067" y="2649856"/>
              <a:ext cx="193489" cy="193489"/>
            </a:xfrm>
            <a:custGeom>
              <a:rect b="b" l="l" r="r" t="t"/>
              <a:pathLst>
                <a:path extrusionOk="0" h="4938" w="4938">
                  <a:moveTo>
                    <a:pt x="2481" y="326"/>
                  </a:moveTo>
                  <a:cubicBezTo>
                    <a:pt x="3659" y="326"/>
                    <a:pt x="4612" y="1278"/>
                    <a:pt x="4612" y="2456"/>
                  </a:cubicBezTo>
                  <a:cubicBezTo>
                    <a:pt x="4612" y="3634"/>
                    <a:pt x="3659" y="4612"/>
                    <a:pt x="2481" y="4612"/>
                  </a:cubicBezTo>
                  <a:cubicBezTo>
                    <a:pt x="1278" y="4612"/>
                    <a:pt x="326" y="3634"/>
                    <a:pt x="326" y="2456"/>
                  </a:cubicBezTo>
                  <a:cubicBezTo>
                    <a:pt x="326" y="1278"/>
                    <a:pt x="1278" y="326"/>
                    <a:pt x="2481" y="326"/>
                  </a:cubicBezTo>
                  <a:close/>
                  <a:moveTo>
                    <a:pt x="2481" y="0"/>
                  </a:moveTo>
                  <a:cubicBezTo>
                    <a:pt x="1103" y="0"/>
                    <a:pt x="0" y="1103"/>
                    <a:pt x="0" y="2456"/>
                  </a:cubicBezTo>
                  <a:cubicBezTo>
                    <a:pt x="0" y="3835"/>
                    <a:pt x="1103" y="4938"/>
                    <a:pt x="2481" y="4938"/>
                  </a:cubicBezTo>
                  <a:cubicBezTo>
                    <a:pt x="3835" y="4938"/>
                    <a:pt x="4938" y="3835"/>
                    <a:pt x="4938" y="2456"/>
                  </a:cubicBezTo>
                  <a:cubicBezTo>
                    <a:pt x="4938" y="1103"/>
                    <a:pt x="3835" y="0"/>
                    <a:pt x="248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rot="-698555">
              <a:off x="8001314" y="2449261"/>
              <a:ext cx="194469" cy="194469"/>
            </a:xfrm>
            <a:custGeom>
              <a:rect b="b" l="l" r="r" t="t"/>
              <a:pathLst>
                <a:path extrusionOk="0" h="4963" w="4963">
                  <a:moveTo>
                    <a:pt x="2481" y="326"/>
                  </a:moveTo>
                  <a:cubicBezTo>
                    <a:pt x="3659" y="326"/>
                    <a:pt x="4637" y="1304"/>
                    <a:pt x="4637" y="2482"/>
                  </a:cubicBezTo>
                  <a:cubicBezTo>
                    <a:pt x="4637" y="3660"/>
                    <a:pt x="3659" y="4612"/>
                    <a:pt x="2481" y="4612"/>
                  </a:cubicBezTo>
                  <a:cubicBezTo>
                    <a:pt x="1303" y="4612"/>
                    <a:pt x="326" y="3660"/>
                    <a:pt x="326" y="2482"/>
                  </a:cubicBezTo>
                  <a:cubicBezTo>
                    <a:pt x="326" y="1304"/>
                    <a:pt x="1303" y="326"/>
                    <a:pt x="2481" y="326"/>
                  </a:cubicBezTo>
                  <a:close/>
                  <a:moveTo>
                    <a:pt x="2481" y="0"/>
                  </a:moveTo>
                  <a:cubicBezTo>
                    <a:pt x="1128" y="0"/>
                    <a:pt x="0" y="1128"/>
                    <a:pt x="0" y="2482"/>
                  </a:cubicBezTo>
                  <a:cubicBezTo>
                    <a:pt x="0" y="3835"/>
                    <a:pt x="1128" y="4963"/>
                    <a:pt x="2481" y="4963"/>
                  </a:cubicBezTo>
                  <a:cubicBezTo>
                    <a:pt x="3835" y="4963"/>
                    <a:pt x="4962" y="3835"/>
                    <a:pt x="4962" y="2482"/>
                  </a:cubicBezTo>
                  <a:cubicBezTo>
                    <a:pt x="4962" y="1128"/>
                    <a:pt x="3835" y="0"/>
                    <a:pt x="248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6634100" y="1287448"/>
              <a:ext cx="494641" cy="1013028"/>
            </a:xfrm>
            <a:custGeom>
              <a:rect b="b" l="l" r="r" t="t"/>
              <a:pathLst>
                <a:path extrusionOk="0" h="22483" w="10978">
                  <a:moveTo>
                    <a:pt x="4186" y="1"/>
                  </a:moveTo>
                  <a:lnTo>
                    <a:pt x="6015" y="8948"/>
                  </a:lnTo>
                  <a:lnTo>
                    <a:pt x="0" y="9926"/>
                  </a:lnTo>
                  <a:lnTo>
                    <a:pt x="8045" y="22482"/>
                  </a:lnTo>
                  <a:lnTo>
                    <a:pt x="5664" y="13610"/>
                  </a:lnTo>
                  <a:lnTo>
                    <a:pt x="10978" y="12608"/>
                  </a:lnTo>
                  <a:lnTo>
                    <a:pt x="4186" y="1"/>
                  </a:ln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7281450" y="1175073"/>
              <a:ext cx="495813" cy="1013028"/>
            </a:xfrm>
            <a:custGeom>
              <a:rect b="b" l="l" r="r" t="t"/>
              <a:pathLst>
                <a:path extrusionOk="0" h="22483" w="11004">
                  <a:moveTo>
                    <a:pt x="6818" y="1"/>
                  </a:moveTo>
                  <a:lnTo>
                    <a:pt x="1" y="12608"/>
                  </a:lnTo>
                  <a:lnTo>
                    <a:pt x="5339" y="13610"/>
                  </a:lnTo>
                  <a:lnTo>
                    <a:pt x="2958" y="22482"/>
                  </a:lnTo>
                  <a:lnTo>
                    <a:pt x="11004" y="9926"/>
                  </a:lnTo>
                  <a:lnTo>
                    <a:pt x="4988" y="8948"/>
                  </a:lnTo>
                  <a:lnTo>
                    <a:pt x="6818" y="1"/>
                  </a:ln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3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Apa yang Mempengaruhi Penjualan?</a:t>
            </a:r>
            <a:endParaRPr/>
          </a:p>
        </p:txBody>
      </p:sp>
      <p:sp>
        <p:nvSpPr>
          <p:cNvPr id="1274" name="Google Shape;1274;p37"/>
          <p:cNvSpPr txBox="1"/>
          <p:nvPr>
            <p:ph idx="3" type="subTitle"/>
          </p:nvPr>
        </p:nvSpPr>
        <p:spPr>
          <a:xfrm>
            <a:off x="3512582" y="3642450"/>
            <a:ext cx="4068300" cy="7377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a:t>Konsol baru &amp; digitalisasi </a:t>
            </a:r>
            <a:r>
              <a:rPr lang="en"/>
              <a:t>mempengaruhi</a:t>
            </a:r>
            <a:r>
              <a:rPr lang="en"/>
              <a:t> pendapatan</a:t>
            </a:r>
            <a:endParaRPr/>
          </a:p>
        </p:txBody>
      </p:sp>
      <p:sp>
        <p:nvSpPr>
          <p:cNvPr id="1275" name="Google Shape;1275;p37"/>
          <p:cNvSpPr txBox="1"/>
          <p:nvPr>
            <p:ph idx="1" type="subTitle"/>
          </p:nvPr>
        </p:nvSpPr>
        <p:spPr>
          <a:xfrm>
            <a:off x="3512575" y="1365750"/>
            <a:ext cx="4068300" cy="7377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a:t>Pergeseran genre, fluktuasi permintaan regional</a:t>
            </a:r>
            <a:endParaRPr/>
          </a:p>
        </p:txBody>
      </p:sp>
      <p:sp>
        <p:nvSpPr>
          <p:cNvPr id="1276" name="Google Shape;1276;p37"/>
          <p:cNvSpPr txBox="1"/>
          <p:nvPr>
            <p:ph idx="2" type="subTitle"/>
          </p:nvPr>
        </p:nvSpPr>
        <p:spPr>
          <a:xfrm>
            <a:off x="3512582" y="2427900"/>
            <a:ext cx="4068300" cy="7377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a:t>Dominasi publisher besar, eksklusivitas game</a:t>
            </a:r>
            <a:endParaRPr/>
          </a:p>
        </p:txBody>
      </p:sp>
      <p:sp>
        <p:nvSpPr>
          <p:cNvPr id="1277" name="Google Shape;1277;p37"/>
          <p:cNvSpPr/>
          <p:nvPr/>
        </p:nvSpPr>
        <p:spPr>
          <a:xfrm>
            <a:off x="1563175" y="1365725"/>
            <a:ext cx="737700" cy="737700"/>
          </a:xfrm>
          <a:prstGeom prst="rect">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1563125" y="2427879"/>
            <a:ext cx="737700" cy="737700"/>
          </a:xfrm>
          <a:prstGeom prst="rect">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1563125" y="3642433"/>
            <a:ext cx="737700" cy="737700"/>
          </a:xfrm>
          <a:prstGeom prst="rect">
            <a:avLst/>
          </a:prstGeom>
          <a:solidFill>
            <a:srgbClr val="FF009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txBox="1"/>
          <p:nvPr>
            <p:ph idx="5" type="subTitle"/>
          </p:nvPr>
        </p:nvSpPr>
        <p:spPr>
          <a:xfrm>
            <a:off x="2300875" y="1365809"/>
            <a:ext cx="1211700" cy="737700"/>
          </a:xfrm>
          <a:prstGeom prst="rect">
            <a:avLst/>
          </a:prstGeom>
        </p:spPr>
        <p:txBody>
          <a:bodyPr anchorCtr="0" anchor="ctr" bIns="91425" lIns="91425" spcFirstLastPara="1" rIns="91425" wrap="square" tIns="91425">
            <a:normAutofit fontScale="62500" lnSpcReduction="20000"/>
          </a:bodyPr>
          <a:lstStyle/>
          <a:p>
            <a:pPr indent="0" lvl="0" marL="0" rtl="0" algn="ctr">
              <a:spcBef>
                <a:spcPts val="0"/>
              </a:spcBef>
              <a:spcAft>
                <a:spcPts val="0"/>
              </a:spcAft>
              <a:buNone/>
            </a:pPr>
            <a:r>
              <a:rPr lang="en"/>
              <a:t>Pasar &amp; Preferensi Konsumen</a:t>
            </a:r>
            <a:endParaRPr/>
          </a:p>
        </p:txBody>
      </p:sp>
      <p:sp>
        <p:nvSpPr>
          <p:cNvPr id="1281" name="Google Shape;1281;p37"/>
          <p:cNvSpPr txBox="1"/>
          <p:nvPr>
            <p:ph idx="6" type="subTitle"/>
          </p:nvPr>
        </p:nvSpPr>
        <p:spPr>
          <a:xfrm>
            <a:off x="2300875" y="2427939"/>
            <a:ext cx="1211700" cy="737700"/>
          </a:xfrm>
          <a:prstGeom prst="rect">
            <a:avLst/>
          </a:prstGeom>
        </p:spPr>
        <p:txBody>
          <a:bodyPr anchorCtr="0" anchor="ctr" bIns="91425" lIns="91425" spcFirstLastPara="1" rIns="91425" wrap="square" tIns="91425">
            <a:normAutofit/>
          </a:bodyPr>
          <a:lstStyle/>
          <a:p>
            <a:pPr indent="0" lvl="0" marL="0" rtl="0" algn="ctr">
              <a:lnSpc>
                <a:spcPct val="95000"/>
              </a:lnSpc>
              <a:spcBef>
                <a:spcPts val="0"/>
              </a:spcBef>
              <a:spcAft>
                <a:spcPts val="0"/>
              </a:spcAft>
              <a:buSzPts val="1018"/>
              <a:buNone/>
            </a:pPr>
            <a:r>
              <a:rPr lang="en" sz="1250"/>
              <a:t>Kompetisi &amp; Publisher</a:t>
            </a:r>
            <a:endParaRPr sz="1250"/>
          </a:p>
        </p:txBody>
      </p:sp>
      <p:sp>
        <p:nvSpPr>
          <p:cNvPr id="1282" name="Google Shape;1282;p37"/>
          <p:cNvSpPr txBox="1"/>
          <p:nvPr>
            <p:ph idx="7" type="subTitle"/>
          </p:nvPr>
        </p:nvSpPr>
        <p:spPr>
          <a:xfrm>
            <a:off x="2300875" y="3642470"/>
            <a:ext cx="1211700" cy="73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Teknologi &amp; Model Distribusi</a:t>
            </a:r>
            <a:endParaRPr sz="1400"/>
          </a:p>
        </p:txBody>
      </p:sp>
      <p:grpSp>
        <p:nvGrpSpPr>
          <p:cNvPr id="1283" name="Google Shape;1283;p37"/>
          <p:cNvGrpSpPr/>
          <p:nvPr/>
        </p:nvGrpSpPr>
        <p:grpSpPr>
          <a:xfrm>
            <a:off x="1789420" y="2586791"/>
            <a:ext cx="285212" cy="420032"/>
            <a:chOff x="7647234" y="1439668"/>
            <a:chExt cx="334716" cy="492938"/>
          </a:xfrm>
        </p:grpSpPr>
        <p:sp>
          <p:nvSpPr>
            <p:cNvPr id="1284" name="Google Shape;1284;p37"/>
            <p:cNvSpPr/>
            <p:nvPr/>
          </p:nvSpPr>
          <p:spPr>
            <a:xfrm>
              <a:off x="7647234" y="1439668"/>
              <a:ext cx="334716" cy="492938"/>
            </a:xfrm>
            <a:custGeom>
              <a:rect b="b" l="l" r="r" t="t"/>
              <a:pathLst>
                <a:path extrusionOk="0" h="4586" w="3114">
                  <a:moveTo>
                    <a:pt x="536" y="2561"/>
                  </a:moveTo>
                  <a:cubicBezTo>
                    <a:pt x="536" y="2338"/>
                    <a:pt x="723" y="2159"/>
                    <a:pt x="946" y="2159"/>
                  </a:cubicBezTo>
                  <a:cubicBezTo>
                    <a:pt x="1160" y="2159"/>
                    <a:pt x="1347" y="2338"/>
                    <a:pt x="1347" y="2561"/>
                  </a:cubicBezTo>
                  <a:cubicBezTo>
                    <a:pt x="1347" y="2784"/>
                    <a:pt x="1160" y="2962"/>
                    <a:pt x="946" y="2962"/>
                  </a:cubicBezTo>
                  <a:cubicBezTo>
                    <a:pt x="723" y="2962"/>
                    <a:pt x="536" y="2784"/>
                    <a:pt x="536" y="2561"/>
                  </a:cubicBezTo>
                  <a:close/>
                  <a:moveTo>
                    <a:pt x="545" y="1080"/>
                  </a:moveTo>
                  <a:lnTo>
                    <a:pt x="812" y="1080"/>
                  </a:lnTo>
                  <a:lnTo>
                    <a:pt x="812" y="812"/>
                  </a:lnTo>
                  <a:lnTo>
                    <a:pt x="1080" y="812"/>
                  </a:lnTo>
                  <a:lnTo>
                    <a:pt x="1080" y="1080"/>
                  </a:lnTo>
                  <a:lnTo>
                    <a:pt x="1347" y="1080"/>
                  </a:lnTo>
                  <a:lnTo>
                    <a:pt x="1347" y="1347"/>
                  </a:lnTo>
                  <a:lnTo>
                    <a:pt x="1080" y="1347"/>
                  </a:lnTo>
                  <a:lnTo>
                    <a:pt x="1080" y="1624"/>
                  </a:lnTo>
                  <a:lnTo>
                    <a:pt x="812" y="1624"/>
                  </a:lnTo>
                  <a:lnTo>
                    <a:pt x="812" y="1347"/>
                  </a:lnTo>
                  <a:lnTo>
                    <a:pt x="545" y="1347"/>
                  </a:lnTo>
                  <a:close/>
                  <a:moveTo>
                    <a:pt x="2489" y="4068"/>
                  </a:moveTo>
                  <a:cubicBezTo>
                    <a:pt x="2579" y="4024"/>
                    <a:pt x="2686" y="4086"/>
                    <a:pt x="2686" y="4184"/>
                  </a:cubicBezTo>
                  <a:cubicBezTo>
                    <a:pt x="2686" y="4256"/>
                    <a:pt x="2632" y="4318"/>
                    <a:pt x="2552" y="4318"/>
                  </a:cubicBezTo>
                  <a:lnTo>
                    <a:pt x="2017" y="4318"/>
                  </a:lnTo>
                  <a:close/>
                  <a:moveTo>
                    <a:pt x="1883" y="3783"/>
                  </a:moveTo>
                  <a:lnTo>
                    <a:pt x="1883" y="0"/>
                  </a:lnTo>
                  <a:lnTo>
                    <a:pt x="0" y="0"/>
                  </a:lnTo>
                  <a:lnTo>
                    <a:pt x="0" y="3783"/>
                  </a:lnTo>
                  <a:lnTo>
                    <a:pt x="812" y="3783"/>
                  </a:lnTo>
                  <a:lnTo>
                    <a:pt x="812" y="4175"/>
                  </a:lnTo>
                  <a:cubicBezTo>
                    <a:pt x="812" y="4398"/>
                    <a:pt x="991" y="4586"/>
                    <a:pt x="1223" y="4586"/>
                  </a:cubicBezTo>
                  <a:lnTo>
                    <a:pt x="2650" y="4586"/>
                  </a:lnTo>
                  <a:cubicBezTo>
                    <a:pt x="2712" y="4586"/>
                    <a:pt x="2802" y="4550"/>
                    <a:pt x="2837" y="4497"/>
                  </a:cubicBezTo>
                  <a:cubicBezTo>
                    <a:pt x="3114" y="4158"/>
                    <a:pt x="2882" y="3783"/>
                    <a:pt x="2561" y="3783"/>
                  </a:cubicBezTo>
                  <a:cubicBezTo>
                    <a:pt x="2489" y="3783"/>
                    <a:pt x="2427" y="3801"/>
                    <a:pt x="2364" y="3827"/>
                  </a:cubicBezTo>
                  <a:lnTo>
                    <a:pt x="1454" y="4318"/>
                  </a:lnTo>
                  <a:cubicBezTo>
                    <a:pt x="1240" y="4300"/>
                    <a:pt x="1080" y="4122"/>
                    <a:pt x="1080" y="3917"/>
                  </a:cubicBezTo>
                  <a:lnTo>
                    <a:pt x="1080" y="37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7733549" y="1700441"/>
              <a:ext cx="29774" cy="28914"/>
            </a:xfrm>
            <a:custGeom>
              <a:rect b="b" l="l" r="r" t="t"/>
              <a:pathLst>
                <a:path extrusionOk="0" h="269" w="277">
                  <a:moveTo>
                    <a:pt x="143" y="1"/>
                  </a:moveTo>
                  <a:cubicBezTo>
                    <a:pt x="214" y="1"/>
                    <a:pt x="277" y="63"/>
                    <a:pt x="277" y="135"/>
                  </a:cubicBezTo>
                  <a:cubicBezTo>
                    <a:pt x="277" y="206"/>
                    <a:pt x="214" y="268"/>
                    <a:pt x="143" y="268"/>
                  </a:cubicBezTo>
                  <a:cubicBezTo>
                    <a:pt x="63" y="268"/>
                    <a:pt x="0" y="206"/>
                    <a:pt x="0" y="135"/>
                  </a:cubicBezTo>
                  <a:cubicBezTo>
                    <a:pt x="0" y="63"/>
                    <a:pt x="63"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37"/>
          <p:cNvGrpSpPr/>
          <p:nvPr/>
        </p:nvGrpSpPr>
        <p:grpSpPr>
          <a:xfrm>
            <a:off x="1721998" y="1524556"/>
            <a:ext cx="420040" cy="420043"/>
            <a:chOff x="7559952" y="2058171"/>
            <a:chExt cx="492947" cy="492950"/>
          </a:xfrm>
        </p:grpSpPr>
        <p:sp>
          <p:nvSpPr>
            <p:cNvPr id="1287" name="Google Shape;1287;p37"/>
            <p:cNvSpPr/>
            <p:nvPr/>
          </p:nvSpPr>
          <p:spPr>
            <a:xfrm>
              <a:off x="7792023" y="2058171"/>
              <a:ext cx="28914" cy="88355"/>
            </a:xfrm>
            <a:custGeom>
              <a:rect b="b" l="l" r="r" t="t"/>
              <a:pathLst>
                <a:path extrusionOk="0" h="822" w="269">
                  <a:moveTo>
                    <a:pt x="0" y="0"/>
                  </a:moveTo>
                  <a:lnTo>
                    <a:pt x="268" y="0"/>
                  </a:lnTo>
                  <a:lnTo>
                    <a:pt x="268" y="821"/>
                  </a:lnTo>
                  <a:lnTo>
                    <a:pt x="0" y="82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7792023" y="2463733"/>
              <a:ext cx="28914" cy="87387"/>
            </a:xfrm>
            <a:custGeom>
              <a:rect b="b" l="l" r="r" t="t"/>
              <a:pathLst>
                <a:path extrusionOk="0" h="813" w="269">
                  <a:moveTo>
                    <a:pt x="0" y="1"/>
                  </a:moveTo>
                  <a:lnTo>
                    <a:pt x="268" y="1"/>
                  </a:lnTo>
                  <a:lnTo>
                    <a:pt x="268" y="813"/>
                  </a:lnTo>
                  <a:lnTo>
                    <a:pt x="0" y="81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7559952" y="2290243"/>
              <a:ext cx="87387" cy="28807"/>
            </a:xfrm>
            <a:custGeom>
              <a:rect b="b" l="l" r="r" t="t"/>
              <a:pathLst>
                <a:path extrusionOk="0" h="268" w="813">
                  <a:moveTo>
                    <a:pt x="1" y="0"/>
                  </a:moveTo>
                  <a:lnTo>
                    <a:pt x="812" y="0"/>
                  </a:lnTo>
                  <a:lnTo>
                    <a:pt x="812" y="268"/>
                  </a:lnTo>
                  <a:lnTo>
                    <a:pt x="1" y="2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7965619" y="2290243"/>
              <a:ext cx="87280" cy="28807"/>
            </a:xfrm>
            <a:custGeom>
              <a:rect b="b" l="l" r="r" t="t"/>
              <a:pathLst>
                <a:path extrusionOk="0" h="268" w="812">
                  <a:moveTo>
                    <a:pt x="0" y="0"/>
                  </a:moveTo>
                  <a:lnTo>
                    <a:pt x="812" y="0"/>
                  </a:lnTo>
                  <a:lnTo>
                    <a:pt x="812" y="268"/>
                  </a:lnTo>
                  <a:lnTo>
                    <a:pt x="0" y="2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7860064" y="2097512"/>
              <a:ext cx="154567" cy="153492"/>
            </a:xfrm>
            <a:custGeom>
              <a:rect b="b" l="l" r="r" t="t"/>
              <a:pathLst>
                <a:path extrusionOk="0" h="1428" w="1438">
                  <a:moveTo>
                    <a:pt x="1437" y="1356"/>
                  </a:moveTo>
                  <a:cubicBezTo>
                    <a:pt x="1241" y="696"/>
                    <a:pt x="732" y="196"/>
                    <a:pt x="81" y="0"/>
                  </a:cubicBezTo>
                  <a:lnTo>
                    <a:pt x="1" y="259"/>
                  </a:lnTo>
                  <a:cubicBezTo>
                    <a:pt x="572" y="419"/>
                    <a:pt x="1009" y="865"/>
                    <a:pt x="1178" y="14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7860064" y="2358285"/>
              <a:ext cx="154567" cy="154460"/>
            </a:xfrm>
            <a:custGeom>
              <a:rect b="b" l="l" r="r" t="t"/>
              <a:pathLst>
                <a:path extrusionOk="0" h="1437" w="1438">
                  <a:moveTo>
                    <a:pt x="1178" y="1"/>
                  </a:moveTo>
                  <a:cubicBezTo>
                    <a:pt x="1009" y="572"/>
                    <a:pt x="572" y="1009"/>
                    <a:pt x="1" y="1178"/>
                  </a:cubicBezTo>
                  <a:lnTo>
                    <a:pt x="81" y="1437"/>
                  </a:lnTo>
                  <a:cubicBezTo>
                    <a:pt x="732" y="1241"/>
                    <a:pt x="1241" y="732"/>
                    <a:pt x="1437" y="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7599294" y="2358285"/>
              <a:ext cx="153492" cy="154460"/>
            </a:xfrm>
            <a:custGeom>
              <a:rect b="b" l="l" r="r" t="t"/>
              <a:pathLst>
                <a:path extrusionOk="0" h="1437" w="1428">
                  <a:moveTo>
                    <a:pt x="0" y="81"/>
                  </a:moveTo>
                  <a:cubicBezTo>
                    <a:pt x="188" y="732"/>
                    <a:pt x="696" y="1241"/>
                    <a:pt x="1356" y="1437"/>
                  </a:cubicBezTo>
                  <a:lnTo>
                    <a:pt x="1428" y="1178"/>
                  </a:lnTo>
                  <a:cubicBezTo>
                    <a:pt x="866" y="1009"/>
                    <a:pt x="420" y="572"/>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7599294" y="2097512"/>
              <a:ext cx="153492" cy="153492"/>
            </a:xfrm>
            <a:custGeom>
              <a:rect b="b" l="l" r="r" t="t"/>
              <a:pathLst>
                <a:path extrusionOk="0" h="1428" w="1428">
                  <a:moveTo>
                    <a:pt x="1428" y="259"/>
                  </a:moveTo>
                  <a:lnTo>
                    <a:pt x="1356" y="0"/>
                  </a:lnTo>
                  <a:cubicBezTo>
                    <a:pt x="696" y="196"/>
                    <a:pt x="188" y="696"/>
                    <a:pt x="0" y="1356"/>
                  </a:cubicBezTo>
                  <a:lnTo>
                    <a:pt x="250" y="1427"/>
                  </a:lnTo>
                  <a:cubicBezTo>
                    <a:pt x="420" y="865"/>
                    <a:pt x="866" y="419"/>
                    <a:pt x="1428" y="2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7705709" y="2203928"/>
              <a:ext cx="202399" cy="202399"/>
            </a:xfrm>
            <a:custGeom>
              <a:rect b="b" l="l" r="r" t="t"/>
              <a:pathLst>
                <a:path extrusionOk="0" h="1883" w="1883">
                  <a:moveTo>
                    <a:pt x="1321" y="803"/>
                  </a:moveTo>
                  <a:lnTo>
                    <a:pt x="1071" y="803"/>
                  </a:lnTo>
                  <a:lnTo>
                    <a:pt x="1071" y="562"/>
                  </a:lnTo>
                  <a:cubicBezTo>
                    <a:pt x="1187" y="598"/>
                    <a:pt x="1276" y="687"/>
                    <a:pt x="1321" y="803"/>
                  </a:cubicBezTo>
                  <a:close/>
                  <a:moveTo>
                    <a:pt x="1071" y="1321"/>
                  </a:moveTo>
                  <a:lnTo>
                    <a:pt x="1071" y="1071"/>
                  </a:lnTo>
                  <a:lnTo>
                    <a:pt x="1321" y="1071"/>
                  </a:lnTo>
                  <a:cubicBezTo>
                    <a:pt x="1276" y="1187"/>
                    <a:pt x="1187" y="1276"/>
                    <a:pt x="1071" y="1321"/>
                  </a:cubicBezTo>
                  <a:close/>
                  <a:moveTo>
                    <a:pt x="563" y="1071"/>
                  </a:moveTo>
                  <a:lnTo>
                    <a:pt x="803" y="1071"/>
                  </a:lnTo>
                  <a:lnTo>
                    <a:pt x="803" y="1321"/>
                  </a:lnTo>
                  <a:cubicBezTo>
                    <a:pt x="687" y="1276"/>
                    <a:pt x="598" y="1187"/>
                    <a:pt x="563" y="1071"/>
                  </a:cubicBezTo>
                  <a:close/>
                  <a:moveTo>
                    <a:pt x="803" y="562"/>
                  </a:moveTo>
                  <a:lnTo>
                    <a:pt x="803" y="803"/>
                  </a:lnTo>
                  <a:lnTo>
                    <a:pt x="563" y="803"/>
                  </a:lnTo>
                  <a:cubicBezTo>
                    <a:pt x="598" y="687"/>
                    <a:pt x="687" y="598"/>
                    <a:pt x="803" y="562"/>
                  </a:cubicBezTo>
                  <a:close/>
                  <a:moveTo>
                    <a:pt x="803" y="277"/>
                  </a:moveTo>
                  <a:cubicBezTo>
                    <a:pt x="545" y="339"/>
                    <a:pt x="331" y="545"/>
                    <a:pt x="277" y="803"/>
                  </a:cubicBezTo>
                  <a:lnTo>
                    <a:pt x="1" y="803"/>
                  </a:lnTo>
                  <a:lnTo>
                    <a:pt x="1" y="1071"/>
                  </a:lnTo>
                  <a:lnTo>
                    <a:pt x="277" y="1071"/>
                  </a:lnTo>
                  <a:cubicBezTo>
                    <a:pt x="331" y="1339"/>
                    <a:pt x="545" y="1544"/>
                    <a:pt x="803" y="1597"/>
                  </a:cubicBezTo>
                  <a:lnTo>
                    <a:pt x="803" y="1883"/>
                  </a:lnTo>
                  <a:lnTo>
                    <a:pt x="1071" y="1883"/>
                  </a:lnTo>
                  <a:lnTo>
                    <a:pt x="1071" y="1597"/>
                  </a:lnTo>
                  <a:cubicBezTo>
                    <a:pt x="1339" y="1544"/>
                    <a:pt x="1544" y="1339"/>
                    <a:pt x="1597" y="1071"/>
                  </a:cubicBezTo>
                  <a:lnTo>
                    <a:pt x="1883" y="1071"/>
                  </a:lnTo>
                  <a:lnTo>
                    <a:pt x="1883" y="803"/>
                  </a:lnTo>
                  <a:lnTo>
                    <a:pt x="1597" y="803"/>
                  </a:lnTo>
                  <a:cubicBezTo>
                    <a:pt x="1544" y="545"/>
                    <a:pt x="1339" y="339"/>
                    <a:pt x="1071" y="277"/>
                  </a:cubicBezTo>
                  <a:lnTo>
                    <a:pt x="1071" y="0"/>
                  </a:lnTo>
                  <a:lnTo>
                    <a:pt x="8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37"/>
          <p:cNvGrpSpPr/>
          <p:nvPr/>
        </p:nvGrpSpPr>
        <p:grpSpPr>
          <a:xfrm>
            <a:off x="1747993" y="3784282"/>
            <a:ext cx="367740" cy="420040"/>
            <a:chOff x="7590694" y="2677640"/>
            <a:chExt cx="431569" cy="492947"/>
          </a:xfrm>
        </p:grpSpPr>
        <p:sp>
          <p:nvSpPr>
            <p:cNvPr id="1297" name="Google Shape;1297;p37"/>
            <p:cNvSpPr/>
            <p:nvPr/>
          </p:nvSpPr>
          <p:spPr>
            <a:xfrm>
              <a:off x="7660670" y="2974852"/>
              <a:ext cx="292581" cy="195735"/>
            </a:xfrm>
            <a:custGeom>
              <a:rect b="b" l="l" r="r" t="t"/>
              <a:pathLst>
                <a:path extrusionOk="0" h="1821" w="2722">
                  <a:moveTo>
                    <a:pt x="955" y="866"/>
                  </a:moveTo>
                  <a:lnTo>
                    <a:pt x="687" y="866"/>
                  </a:lnTo>
                  <a:lnTo>
                    <a:pt x="687" y="599"/>
                  </a:lnTo>
                  <a:lnTo>
                    <a:pt x="955" y="599"/>
                  </a:lnTo>
                  <a:close/>
                  <a:moveTo>
                    <a:pt x="1758" y="599"/>
                  </a:moveTo>
                  <a:lnTo>
                    <a:pt x="2034" y="599"/>
                  </a:lnTo>
                  <a:lnTo>
                    <a:pt x="2034" y="866"/>
                  </a:lnTo>
                  <a:lnTo>
                    <a:pt x="1758" y="866"/>
                  </a:lnTo>
                  <a:close/>
                  <a:moveTo>
                    <a:pt x="1553" y="1277"/>
                  </a:moveTo>
                  <a:cubicBezTo>
                    <a:pt x="1740" y="1277"/>
                    <a:pt x="1918" y="1375"/>
                    <a:pt x="2034" y="1526"/>
                  </a:cubicBezTo>
                  <a:cubicBezTo>
                    <a:pt x="2159" y="1714"/>
                    <a:pt x="2311" y="1821"/>
                    <a:pt x="2436" y="1821"/>
                  </a:cubicBezTo>
                  <a:cubicBezTo>
                    <a:pt x="2623" y="1821"/>
                    <a:pt x="2677" y="1562"/>
                    <a:pt x="2694" y="1375"/>
                  </a:cubicBezTo>
                  <a:cubicBezTo>
                    <a:pt x="2721" y="1134"/>
                    <a:pt x="2685" y="830"/>
                    <a:pt x="2614" y="634"/>
                  </a:cubicBezTo>
                  <a:cubicBezTo>
                    <a:pt x="2462" y="215"/>
                    <a:pt x="2204" y="1"/>
                    <a:pt x="2034" y="1"/>
                  </a:cubicBezTo>
                  <a:cubicBezTo>
                    <a:pt x="1990" y="1"/>
                    <a:pt x="1945" y="10"/>
                    <a:pt x="1909" y="37"/>
                  </a:cubicBezTo>
                  <a:cubicBezTo>
                    <a:pt x="1758" y="144"/>
                    <a:pt x="1633" y="197"/>
                    <a:pt x="1508" y="197"/>
                  </a:cubicBezTo>
                  <a:lnTo>
                    <a:pt x="1205" y="197"/>
                  </a:lnTo>
                  <a:cubicBezTo>
                    <a:pt x="1080" y="197"/>
                    <a:pt x="964" y="144"/>
                    <a:pt x="812" y="37"/>
                  </a:cubicBezTo>
                  <a:cubicBezTo>
                    <a:pt x="776" y="10"/>
                    <a:pt x="732" y="1"/>
                    <a:pt x="687" y="1"/>
                  </a:cubicBezTo>
                  <a:cubicBezTo>
                    <a:pt x="509" y="1"/>
                    <a:pt x="259" y="215"/>
                    <a:pt x="107" y="634"/>
                  </a:cubicBezTo>
                  <a:cubicBezTo>
                    <a:pt x="27" y="830"/>
                    <a:pt x="0" y="1134"/>
                    <a:pt x="18" y="1375"/>
                  </a:cubicBezTo>
                  <a:cubicBezTo>
                    <a:pt x="36" y="1553"/>
                    <a:pt x="89" y="1821"/>
                    <a:pt x="277" y="1821"/>
                  </a:cubicBezTo>
                  <a:cubicBezTo>
                    <a:pt x="411" y="1821"/>
                    <a:pt x="553" y="1714"/>
                    <a:pt x="687" y="1526"/>
                  </a:cubicBezTo>
                  <a:cubicBezTo>
                    <a:pt x="794" y="1375"/>
                    <a:pt x="973" y="1277"/>
                    <a:pt x="1160" y="12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7751714" y="2706340"/>
              <a:ext cx="109422" cy="72124"/>
            </a:xfrm>
            <a:custGeom>
              <a:rect b="b" l="l" r="r" t="t"/>
              <a:pathLst>
                <a:path extrusionOk="0" h="671" w="1018">
                  <a:moveTo>
                    <a:pt x="1018" y="643"/>
                  </a:moveTo>
                  <a:cubicBezTo>
                    <a:pt x="893" y="242"/>
                    <a:pt x="697" y="1"/>
                    <a:pt x="509" y="1"/>
                  </a:cubicBezTo>
                  <a:cubicBezTo>
                    <a:pt x="331" y="1"/>
                    <a:pt x="135" y="242"/>
                    <a:pt x="1" y="634"/>
                  </a:cubicBezTo>
                  <a:cubicBezTo>
                    <a:pt x="161" y="661"/>
                    <a:pt x="331" y="670"/>
                    <a:pt x="509" y="670"/>
                  </a:cubicBezTo>
                  <a:cubicBezTo>
                    <a:pt x="688" y="670"/>
                    <a:pt x="857" y="661"/>
                    <a:pt x="1018" y="6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7897471" y="2766750"/>
              <a:ext cx="124793" cy="113292"/>
            </a:xfrm>
            <a:custGeom>
              <a:rect b="b" l="l" r="r" t="t"/>
              <a:pathLst>
                <a:path extrusionOk="0" h="1054" w="1161">
                  <a:moveTo>
                    <a:pt x="1160" y="1054"/>
                  </a:moveTo>
                  <a:cubicBezTo>
                    <a:pt x="1143" y="670"/>
                    <a:pt x="1000" y="295"/>
                    <a:pt x="786" y="1"/>
                  </a:cubicBezTo>
                  <a:cubicBezTo>
                    <a:pt x="581" y="126"/>
                    <a:pt x="313" y="224"/>
                    <a:pt x="1" y="286"/>
                  </a:cubicBezTo>
                  <a:cubicBezTo>
                    <a:pt x="54" y="518"/>
                    <a:pt x="81" y="786"/>
                    <a:pt x="90" y="10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7734516" y="2803189"/>
              <a:ext cx="143926" cy="76854"/>
            </a:xfrm>
            <a:custGeom>
              <a:rect b="b" l="l" r="r" t="t"/>
              <a:pathLst>
                <a:path extrusionOk="0" h="715" w="1339">
                  <a:moveTo>
                    <a:pt x="1258" y="1"/>
                  </a:moveTo>
                  <a:cubicBezTo>
                    <a:pt x="1071" y="19"/>
                    <a:pt x="874" y="37"/>
                    <a:pt x="669" y="37"/>
                  </a:cubicBezTo>
                  <a:cubicBezTo>
                    <a:pt x="464" y="37"/>
                    <a:pt x="268" y="19"/>
                    <a:pt x="89" y="1"/>
                  </a:cubicBezTo>
                  <a:cubicBezTo>
                    <a:pt x="36" y="206"/>
                    <a:pt x="9" y="456"/>
                    <a:pt x="0" y="715"/>
                  </a:cubicBezTo>
                  <a:lnTo>
                    <a:pt x="1338" y="715"/>
                  </a:lnTo>
                  <a:cubicBezTo>
                    <a:pt x="1329" y="456"/>
                    <a:pt x="1303" y="206"/>
                    <a:pt x="1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7590694" y="2766750"/>
              <a:ext cx="124685" cy="113292"/>
            </a:xfrm>
            <a:custGeom>
              <a:rect b="b" l="l" r="r" t="t"/>
              <a:pathLst>
                <a:path extrusionOk="0" h="1054" w="1160">
                  <a:moveTo>
                    <a:pt x="0" y="1054"/>
                  </a:moveTo>
                  <a:lnTo>
                    <a:pt x="1071" y="1054"/>
                  </a:lnTo>
                  <a:cubicBezTo>
                    <a:pt x="1079" y="786"/>
                    <a:pt x="1106" y="518"/>
                    <a:pt x="1160" y="286"/>
                  </a:cubicBezTo>
                  <a:cubicBezTo>
                    <a:pt x="848" y="224"/>
                    <a:pt x="580" y="126"/>
                    <a:pt x="384" y="1"/>
                  </a:cubicBezTo>
                  <a:cubicBezTo>
                    <a:pt x="161" y="295"/>
                    <a:pt x="27" y="661"/>
                    <a:pt x="0" y="10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7806427" y="2677640"/>
              <a:ext cx="156394" cy="93084"/>
            </a:xfrm>
            <a:custGeom>
              <a:rect b="b" l="l" r="r" t="t"/>
              <a:pathLst>
                <a:path extrusionOk="0" h="866" w="1455">
                  <a:moveTo>
                    <a:pt x="1454" y="625"/>
                  </a:moveTo>
                  <a:cubicBezTo>
                    <a:pt x="1089" y="241"/>
                    <a:pt x="571" y="0"/>
                    <a:pt x="0" y="0"/>
                  </a:cubicBezTo>
                  <a:cubicBezTo>
                    <a:pt x="339" y="0"/>
                    <a:pt x="616" y="330"/>
                    <a:pt x="785" y="866"/>
                  </a:cubicBezTo>
                  <a:cubicBezTo>
                    <a:pt x="1053" y="803"/>
                    <a:pt x="1285" y="723"/>
                    <a:pt x="1454" y="62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7904243" y="2908745"/>
              <a:ext cx="118021" cy="128555"/>
            </a:xfrm>
            <a:custGeom>
              <a:rect b="b" l="l" r="r" t="t"/>
              <a:pathLst>
                <a:path extrusionOk="0" h="1196" w="1098">
                  <a:moveTo>
                    <a:pt x="607" y="1196"/>
                  </a:moveTo>
                  <a:cubicBezTo>
                    <a:pt x="901" y="866"/>
                    <a:pt x="1071" y="446"/>
                    <a:pt x="1097" y="0"/>
                  </a:cubicBezTo>
                  <a:lnTo>
                    <a:pt x="27" y="0"/>
                  </a:lnTo>
                  <a:cubicBezTo>
                    <a:pt x="27" y="134"/>
                    <a:pt x="18" y="268"/>
                    <a:pt x="0" y="402"/>
                  </a:cubicBezTo>
                  <a:cubicBezTo>
                    <a:pt x="295" y="536"/>
                    <a:pt x="509" y="875"/>
                    <a:pt x="607" y="1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7734516" y="2908745"/>
              <a:ext cx="143926" cy="58581"/>
            </a:xfrm>
            <a:custGeom>
              <a:rect b="b" l="l" r="r" t="t"/>
              <a:pathLst>
                <a:path extrusionOk="0" h="545" w="1339">
                  <a:moveTo>
                    <a:pt x="277" y="437"/>
                  </a:moveTo>
                  <a:cubicBezTo>
                    <a:pt x="411" y="527"/>
                    <a:pt x="473" y="544"/>
                    <a:pt x="518" y="544"/>
                  </a:cubicBezTo>
                  <a:lnTo>
                    <a:pt x="821" y="544"/>
                  </a:lnTo>
                  <a:cubicBezTo>
                    <a:pt x="866" y="544"/>
                    <a:pt x="928" y="527"/>
                    <a:pt x="1062" y="437"/>
                  </a:cubicBezTo>
                  <a:cubicBezTo>
                    <a:pt x="1133" y="384"/>
                    <a:pt x="1222" y="357"/>
                    <a:pt x="1312" y="348"/>
                  </a:cubicBezTo>
                  <a:cubicBezTo>
                    <a:pt x="1329" y="232"/>
                    <a:pt x="1338" y="125"/>
                    <a:pt x="1338" y="0"/>
                  </a:cubicBezTo>
                  <a:lnTo>
                    <a:pt x="0" y="0"/>
                  </a:lnTo>
                  <a:cubicBezTo>
                    <a:pt x="9" y="125"/>
                    <a:pt x="18" y="232"/>
                    <a:pt x="27" y="348"/>
                  </a:cubicBezTo>
                  <a:cubicBezTo>
                    <a:pt x="116" y="357"/>
                    <a:pt x="205" y="384"/>
                    <a:pt x="277" y="4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7650136" y="2677640"/>
              <a:ext cx="156394" cy="92117"/>
            </a:xfrm>
            <a:custGeom>
              <a:rect b="b" l="l" r="r" t="t"/>
              <a:pathLst>
                <a:path extrusionOk="0" h="857" w="1455">
                  <a:moveTo>
                    <a:pt x="678" y="857"/>
                  </a:moveTo>
                  <a:cubicBezTo>
                    <a:pt x="839" y="330"/>
                    <a:pt x="1124" y="0"/>
                    <a:pt x="1454" y="0"/>
                  </a:cubicBezTo>
                  <a:cubicBezTo>
                    <a:pt x="883" y="0"/>
                    <a:pt x="366" y="241"/>
                    <a:pt x="0" y="625"/>
                  </a:cubicBezTo>
                  <a:cubicBezTo>
                    <a:pt x="170" y="723"/>
                    <a:pt x="393" y="803"/>
                    <a:pt x="678" y="8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7590694" y="2908745"/>
              <a:ext cx="118989" cy="128555"/>
            </a:xfrm>
            <a:custGeom>
              <a:rect b="b" l="l" r="r" t="t"/>
              <a:pathLst>
                <a:path extrusionOk="0" h="1196" w="1107">
                  <a:moveTo>
                    <a:pt x="491" y="1196"/>
                  </a:moveTo>
                  <a:cubicBezTo>
                    <a:pt x="598" y="875"/>
                    <a:pt x="803" y="536"/>
                    <a:pt x="1106" y="402"/>
                  </a:cubicBezTo>
                  <a:cubicBezTo>
                    <a:pt x="1088" y="268"/>
                    <a:pt x="1079" y="134"/>
                    <a:pt x="1071" y="0"/>
                  </a:cubicBezTo>
                  <a:lnTo>
                    <a:pt x="0" y="0"/>
                  </a:lnTo>
                  <a:cubicBezTo>
                    <a:pt x="27" y="446"/>
                    <a:pt x="196" y="866"/>
                    <a:pt x="491" y="11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8"/>
          <p:cNvSpPr txBox="1"/>
          <p:nvPr>
            <p:ph type="title"/>
          </p:nvPr>
        </p:nvSpPr>
        <p:spPr>
          <a:xfrm>
            <a:off x="3990300" y="2662225"/>
            <a:ext cx="444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Analysis and Visualization</a:t>
            </a:r>
            <a:endParaRPr sz="3800"/>
          </a:p>
        </p:txBody>
      </p:sp>
      <p:sp>
        <p:nvSpPr>
          <p:cNvPr id="1312" name="Google Shape;1312;p38"/>
          <p:cNvSpPr txBox="1"/>
          <p:nvPr>
            <p:ph idx="2" type="title"/>
          </p:nvPr>
        </p:nvSpPr>
        <p:spPr>
          <a:xfrm>
            <a:off x="5426725" y="1152050"/>
            <a:ext cx="1567800" cy="11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13" name="Google Shape;1313;p38"/>
          <p:cNvSpPr/>
          <p:nvPr/>
        </p:nvSpPr>
        <p:spPr>
          <a:xfrm>
            <a:off x="-831375" y="614875"/>
            <a:ext cx="3913800" cy="3913800"/>
          </a:xfrm>
          <a:prstGeom prst="ellipse">
            <a:avLst/>
          </a:prstGeom>
          <a:solidFill>
            <a:srgbClr val="9100B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38"/>
          <p:cNvGrpSpPr/>
          <p:nvPr/>
        </p:nvGrpSpPr>
        <p:grpSpPr>
          <a:xfrm>
            <a:off x="-910195" y="1265268"/>
            <a:ext cx="4751749" cy="2613201"/>
            <a:chOff x="-445419" y="1477444"/>
            <a:chExt cx="3979689" cy="2188611"/>
          </a:xfrm>
        </p:grpSpPr>
        <p:sp>
          <p:nvSpPr>
            <p:cNvPr id="1315" name="Google Shape;1315;p38"/>
            <p:cNvSpPr/>
            <p:nvPr/>
          </p:nvSpPr>
          <p:spPr>
            <a:xfrm>
              <a:off x="451414" y="1477444"/>
              <a:ext cx="2183685" cy="2183894"/>
            </a:xfrm>
            <a:custGeom>
              <a:rect b="b" l="l" r="r" t="t"/>
              <a:pathLst>
                <a:path extrusionOk="0" h="8342" w="8342">
                  <a:moveTo>
                    <a:pt x="0" y="4175"/>
                  </a:moveTo>
                  <a:cubicBezTo>
                    <a:pt x="0" y="6477"/>
                    <a:pt x="1874" y="8341"/>
                    <a:pt x="4176" y="8341"/>
                  </a:cubicBezTo>
                  <a:lnTo>
                    <a:pt x="4176" y="8341"/>
                  </a:lnTo>
                  <a:cubicBezTo>
                    <a:pt x="6477" y="8341"/>
                    <a:pt x="8342" y="6477"/>
                    <a:pt x="8342" y="4175"/>
                  </a:cubicBezTo>
                  <a:lnTo>
                    <a:pt x="8342" y="4175"/>
                  </a:lnTo>
                  <a:cubicBezTo>
                    <a:pt x="8342" y="1865"/>
                    <a:pt x="6477" y="0"/>
                    <a:pt x="4176" y="0"/>
                  </a:cubicBezTo>
                  <a:lnTo>
                    <a:pt x="4176" y="0"/>
                  </a:lnTo>
                  <a:cubicBezTo>
                    <a:pt x="1874" y="0"/>
                    <a:pt x="0" y="1865"/>
                    <a:pt x="0" y="4175"/>
                  </a:cubicBezTo>
                  <a:close/>
                </a:path>
              </a:pathLst>
            </a:custGeom>
            <a:gradFill>
              <a:gsLst>
                <a:gs pos="0">
                  <a:schemeClr val="accent3"/>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533087" y="1591850"/>
              <a:ext cx="1971390" cy="1968960"/>
            </a:xfrm>
            <a:custGeom>
              <a:rect b="b" l="l" r="r" t="t"/>
              <a:pathLst>
                <a:path extrusionOk="0" h="7521" w="7531">
                  <a:moveTo>
                    <a:pt x="7530" y="3756"/>
                  </a:moveTo>
                  <a:cubicBezTo>
                    <a:pt x="7530" y="5835"/>
                    <a:pt x="5844" y="7521"/>
                    <a:pt x="3765" y="7521"/>
                  </a:cubicBezTo>
                  <a:cubicBezTo>
                    <a:pt x="1687" y="7521"/>
                    <a:pt x="1" y="5835"/>
                    <a:pt x="1" y="3756"/>
                  </a:cubicBezTo>
                  <a:cubicBezTo>
                    <a:pt x="1" y="1677"/>
                    <a:pt x="1687" y="0"/>
                    <a:pt x="3765" y="0"/>
                  </a:cubicBezTo>
                  <a:cubicBezTo>
                    <a:pt x="5844" y="0"/>
                    <a:pt x="7530" y="1677"/>
                    <a:pt x="7530" y="3756"/>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689627" y="1846318"/>
              <a:ext cx="1819302" cy="1819737"/>
            </a:xfrm>
            <a:custGeom>
              <a:rect b="b" l="l" r="r" t="t"/>
              <a:pathLst>
                <a:path extrusionOk="0" h="6951" w="6950">
                  <a:moveTo>
                    <a:pt x="6950" y="3471"/>
                  </a:moveTo>
                  <a:cubicBezTo>
                    <a:pt x="6950" y="5398"/>
                    <a:pt x="5398" y="6950"/>
                    <a:pt x="3480" y="6950"/>
                  </a:cubicBezTo>
                  <a:cubicBezTo>
                    <a:pt x="1553" y="6950"/>
                    <a:pt x="0" y="5398"/>
                    <a:pt x="0" y="3471"/>
                  </a:cubicBezTo>
                  <a:cubicBezTo>
                    <a:pt x="0" y="1553"/>
                    <a:pt x="1553" y="1"/>
                    <a:pt x="3480" y="1"/>
                  </a:cubicBezTo>
                  <a:cubicBezTo>
                    <a:pt x="5398" y="1"/>
                    <a:pt x="6950" y="1553"/>
                    <a:pt x="6950" y="3471"/>
                  </a:cubicBezTo>
                  <a:close/>
                </a:path>
              </a:pathLst>
            </a:custGeom>
            <a:solidFill>
              <a:srgbClr val="2D006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445419" y="1939780"/>
              <a:ext cx="3979689" cy="1291697"/>
            </a:xfrm>
            <a:custGeom>
              <a:rect b="b" l="l" r="r" t="t"/>
              <a:pathLst>
                <a:path extrusionOk="0" h="4934" w="15203">
                  <a:moveTo>
                    <a:pt x="11143" y="197"/>
                  </a:moveTo>
                  <a:cubicBezTo>
                    <a:pt x="11223" y="339"/>
                    <a:pt x="11304" y="482"/>
                    <a:pt x="11375" y="634"/>
                  </a:cubicBezTo>
                  <a:lnTo>
                    <a:pt x="11375" y="634"/>
                  </a:lnTo>
                  <a:cubicBezTo>
                    <a:pt x="12249" y="554"/>
                    <a:pt x="12811" y="607"/>
                    <a:pt x="12865" y="803"/>
                  </a:cubicBezTo>
                  <a:lnTo>
                    <a:pt x="12865" y="803"/>
                  </a:lnTo>
                  <a:cubicBezTo>
                    <a:pt x="12918" y="1009"/>
                    <a:pt x="12472" y="1312"/>
                    <a:pt x="11705" y="1669"/>
                  </a:cubicBezTo>
                  <a:lnTo>
                    <a:pt x="11705" y="1669"/>
                  </a:lnTo>
                  <a:cubicBezTo>
                    <a:pt x="10777" y="2088"/>
                    <a:pt x="9359" y="2570"/>
                    <a:pt x="7753" y="2998"/>
                  </a:cubicBezTo>
                  <a:lnTo>
                    <a:pt x="7753" y="2998"/>
                  </a:lnTo>
                  <a:cubicBezTo>
                    <a:pt x="6147" y="3417"/>
                    <a:pt x="4684" y="3694"/>
                    <a:pt x="3658" y="3783"/>
                  </a:cubicBezTo>
                  <a:lnTo>
                    <a:pt x="3658" y="3783"/>
                  </a:lnTo>
                  <a:cubicBezTo>
                    <a:pt x="2820" y="3854"/>
                    <a:pt x="2285" y="3801"/>
                    <a:pt x="2231" y="3605"/>
                  </a:cubicBezTo>
                  <a:lnTo>
                    <a:pt x="2231" y="3605"/>
                  </a:lnTo>
                  <a:cubicBezTo>
                    <a:pt x="2178" y="3399"/>
                    <a:pt x="2641" y="3078"/>
                    <a:pt x="3444" y="2721"/>
                  </a:cubicBezTo>
                  <a:lnTo>
                    <a:pt x="3444" y="2721"/>
                  </a:lnTo>
                  <a:cubicBezTo>
                    <a:pt x="3435" y="2614"/>
                    <a:pt x="3426" y="2507"/>
                    <a:pt x="3426" y="2409"/>
                  </a:cubicBezTo>
                  <a:lnTo>
                    <a:pt x="3426" y="2409"/>
                  </a:lnTo>
                  <a:cubicBezTo>
                    <a:pt x="3426" y="2347"/>
                    <a:pt x="3435" y="2284"/>
                    <a:pt x="3435" y="2222"/>
                  </a:cubicBezTo>
                  <a:lnTo>
                    <a:pt x="3435" y="2222"/>
                  </a:lnTo>
                  <a:cubicBezTo>
                    <a:pt x="1330" y="3043"/>
                    <a:pt x="1" y="3863"/>
                    <a:pt x="135" y="4372"/>
                  </a:cubicBezTo>
                  <a:lnTo>
                    <a:pt x="135" y="4372"/>
                  </a:lnTo>
                  <a:cubicBezTo>
                    <a:pt x="268" y="4871"/>
                    <a:pt x="1830" y="4934"/>
                    <a:pt x="4060" y="4613"/>
                  </a:cubicBezTo>
                  <a:lnTo>
                    <a:pt x="4060" y="4613"/>
                  </a:lnTo>
                  <a:cubicBezTo>
                    <a:pt x="5220" y="4443"/>
                    <a:pt x="6558" y="4167"/>
                    <a:pt x="7967" y="3801"/>
                  </a:cubicBezTo>
                  <a:lnTo>
                    <a:pt x="7967" y="3801"/>
                  </a:lnTo>
                  <a:cubicBezTo>
                    <a:pt x="9377" y="3426"/>
                    <a:pt x="10670" y="3007"/>
                    <a:pt x="11768" y="2588"/>
                  </a:cubicBezTo>
                  <a:lnTo>
                    <a:pt x="11768" y="2588"/>
                  </a:lnTo>
                  <a:cubicBezTo>
                    <a:pt x="13864" y="1767"/>
                    <a:pt x="15202" y="946"/>
                    <a:pt x="15068" y="438"/>
                  </a:cubicBezTo>
                  <a:lnTo>
                    <a:pt x="15068" y="438"/>
                  </a:lnTo>
                  <a:cubicBezTo>
                    <a:pt x="14988" y="143"/>
                    <a:pt x="14408" y="0"/>
                    <a:pt x="13480" y="0"/>
                  </a:cubicBezTo>
                  <a:lnTo>
                    <a:pt x="13480" y="0"/>
                  </a:lnTo>
                  <a:cubicBezTo>
                    <a:pt x="12847" y="0"/>
                    <a:pt x="12044" y="63"/>
                    <a:pt x="11143" y="197"/>
                  </a:cubicBezTo>
                </a:path>
              </a:pathLst>
            </a:custGeom>
            <a:solidFill>
              <a:srgbClr val="FFFFFF">
                <a:alpha val="37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Video Games Animation Workshop by Slidesgo">
  <a:themeElements>
    <a:clrScheme name="Simple Light">
      <a:dk1>
        <a:srgbClr val="FFFFFF"/>
      </a:dk1>
      <a:lt1>
        <a:srgbClr val="2D0066"/>
      </a:lt1>
      <a:dk2>
        <a:srgbClr val="1B4297"/>
      </a:dk2>
      <a:lt2>
        <a:srgbClr val="8B0948"/>
      </a:lt2>
      <a:accent1>
        <a:srgbClr val="FF0098"/>
      </a:accent1>
      <a:accent2>
        <a:srgbClr val="9100B1"/>
      </a:accent2>
      <a:accent3>
        <a:srgbClr val="D500FF"/>
      </a:accent3>
      <a:accent4>
        <a:srgbClr val="48009B"/>
      </a:accent4>
      <a:accent5>
        <a:srgbClr val="001E68"/>
      </a:accent5>
      <a:accent6>
        <a:srgbClr val="26004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